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comments/comment4.xml" ContentType="application/vnd.openxmlformats-officedocument.presentationml.comments+xml"/>
  <Override PartName="/ppt/notesSlides/notesSlide14.xml" ContentType="application/vnd.openxmlformats-officedocument.presentationml.notesSlide+xml"/>
  <Override PartName="/ppt/comments/comment5.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4"/>
  </p:notesMasterIdLst>
  <p:sldIdLst>
    <p:sldId id="256" r:id="rId3"/>
    <p:sldId id="257" r:id="rId4"/>
    <p:sldId id="258" r:id="rId5"/>
    <p:sldId id="259" r:id="rId6"/>
    <p:sldId id="260" r:id="rId7"/>
    <p:sldId id="261" r:id="rId8"/>
    <p:sldId id="262" r:id="rId9"/>
    <p:sldId id="276" r:id="rId10"/>
    <p:sldId id="263" r:id="rId11"/>
    <p:sldId id="264" r:id="rId12"/>
    <p:sldId id="265" r:id="rId13"/>
    <p:sldId id="266" r:id="rId14"/>
    <p:sldId id="267" r:id="rId15"/>
    <p:sldId id="268" r:id="rId16"/>
    <p:sldId id="270" r:id="rId17"/>
    <p:sldId id="271" r:id="rId18"/>
    <p:sldId id="272" r:id="rId19"/>
    <p:sldId id="273" r:id="rId20"/>
    <p:sldId id="274" r:id="rId21"/>
    <p:sldId id="275" r:id="rId22"/>
    <p:sldId id="277" r:id="rId23"/>
  </p:sldIdLst>
  <p:sldSz cx="12192000" cy="6858000"/>
  <p:notesSz cx="6858000" cy="9144000"/>
  <p:embeddedFontLst>
    <p:embeddedFont>
      <p:font typeface="Baskerville Old Face" panose="02020602080505020303" pitchFamily="18" charset="0"/>
      <p:regular r:id="rId25"/>
    </p:embeddedFont>
    <p:embeddedFont>
      <p:font typeface="Calibri" panose="020F0502020204030204" pitchFamily="34" charset="0"/>
      <p:regular r:id="rId26"/>
      <p:bold r:id="rId27"/>
      <p:italic r:id="rId28"/>
      <p:boldItalic r:id="rId29"/>
    </p:embeddedFont>
    <p:embeddedFont>
      <p:font typeface="Fira Sans Extra Condensed Medium" panose="020B0604020202020204" charset="0"/>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Libre Baskerville" panose="020B0604020202020204" charset="0"/>
      <p:regular r:id="rId38"/>
      <p:bold r:id="rId39"/>
      <p:italic r:id="rId40"/>
    </p:embeddedFont>
    <p:embeddedFont>
      <p:font typeface="PT Serif" panose="020B060402020202020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Trebuchet MS" panose="020B0603020202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IKHAR VASHISTHA 19BCE10025"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4-30T06:31:50.978" idx="1">
    <p:pos x="6000" y="0"/>
    <p:text>@shikhar.vashistha2019@vitbhopal.ac.in
_Assigned to SHIKHAR VASHISTHA 19BCE10025_</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1-04-30T06:50:02.994" idx="2">
    <p:pos x="6000" y="0"/>
    <p:text>@shikhar.vashistha2019@vitbhopal.ac.in
_Assigned to SHIKHAR VASHISTHA 19BCE10025_</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1-04-30T06:31:59.073" idx="3">
    <p:pos x="6000" y="0"/>
    <p:text>@shikhar.vashistha2019@vitbhopal.ac.in
_Assigned to SHIKHAR VASHISTHA 19BCE10025_</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1-04-30T06:32:07.370" idx="4">
    <p:pos x="6000" y="0"/>
    <p:text>@shikhar.vashistha2019@vitbhopal.ac.in
_Assigned to SHIKHAR VASHISTHA 19BCE10025_</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1-04-30T06:32:16.990" idx="5">
    <p:pos x="6000" y="0"/>
    <p:text>@shikhar.vashistha2019@vitbhopal.ac.in
_Assigned to SHIKHAR VASHISTHA 19BCE10025_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611d8b43d_1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d611d8b43d_1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611d8b43d_5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611d8b43d_5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d611d8b43d_5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611d8b43d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d611d8b43d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d611d8b43d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d611d8b43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d611d8b43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d611d8b43d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d611d8b43d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d611d8b43d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d611d8b43d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d603f02066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d603f02066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d603f02066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603f02066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603f02066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d603f02066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d603f02066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d603f02066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d603f02066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611d8b43d_2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611d8b43d_2_1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d611d8b43d_2_1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611d8b43d_2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611d8b43d_2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d611d8b43d_2_1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3" name="Google Shape;11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6" name="Google Shape;1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603f0206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603f0206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d603f0206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603f02066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603f02066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d603f02066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603f0206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603f02066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d603f02066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5341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3" name="Google Shape;15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5" name="Google Shape;15;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6" name="Google Shape;16;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50" name="Google Shape;50;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rtl="0">
              <a:spcBef>
                <a:spcPts val="0"/>
              </a:spcBef>
              <a:spcAft>
                <a:spcPts val="0"/>
              </a:spcAft>
              <a:buSzPts val="2400"/>
              <a:buChar char="●"/>
              <a:defRPr/>
            </a:lvl1pPr>
            <a:lvl2pPr marL="914400" lvl="1" indent="-349250" algn="ctr" rtl="0">
              <a:spcBef>
                <a:spcPts val="0"/>
              </a:spcBef>
              <a:spcAft>
                <a:spcPts val="0"/>
              </a:spcAft>
              <a:buSzPts val="1900"/>
              <a:buChar char="○"/>
              <a:defRPr/>
            </a:lvl2pPr>
            <a:lvl3pPr marL="1371600" lvl="2" indent="-349250" algn="ctr" rtl="0">
              <a:spcBef>
                <a:spcPts val="0"/>
              </a:spcBef>
              <a:spcAft>
                <a:spcPts val="0"/>
              </a:spcAft>
              <a:buSzPts val="1900"/>
              <a:buChar char="■"/>
              <a:defRPr/>
            </a:lvl3pPr>
            <a:lvl4pPr marL="1828800" lvl="3" indent="-349250" algn="ctr" rtl="0">
              <a:spcBef>
                <a:spcPts val="0"/>
              </a:spcBef>
              <a:spcAft>
                <a:spcPts val="0"/>
              </a:spcAft>
              <a:buSzPts val="1900"/>
              <a:buChar char="●"/>
              <a:defRPr/>
            </a:lvl4pPr>
            <a:lvl5pPr marL="2286000" lvl="4" indent="-349250" algn="ctr" rtl="0">
              <a:spcBef>
                <a:spcPts val="0"/>
              </a:spcBef>
              <a:spcAft>
                <a:spcPts val="0"/>
              </a:spcAft>
              <a:buSzPts val="1900"/>
              <a:buChar char="○"/>
              <a:defRPr/>
            </a:lvl5pPr>
            <a:lvl6pPr marL="2743200" lvl="5" indent="-349250" algn="ctr" rtl="0">
              <a:spcBef>
                <a:spcPts val="0"/>
              </a:spcBef>
              <a:spcAft>
                <a:spcPts val="0"/>
              </a:spcAft>
              <a:buSzPts val="1900"/>
              <a:buChar char="■"/>
              <a:defRPr/>
            </a:lvl6pPr>
            <a:lvl7pPr marL="3200400" lvl="6" indent="-349250" algn="ctr" rtl="0">
              <a:spcBef>
                <a:spcPts val="0"/>
              </a:spcBef>
              <a:spcAft>
                <a:spcPts val="0"/>
              </a:spcAft>
              <a:buSzPts val="1900"/>
              <a:buChar char="●"/>
              <a:defRPr/>
            </a:lvl7pPr>
            <a:lvl8pPr marL="3657600" lvl="7" indent="-349250" algn="ctr" rtl="0">
              <a:spcBef>
                <a:spcPts val="0"/>
              </a:spcBef>
              <a:spcAft>
                <a:spcPts val="0"/>
              </a:spcAft>
              <a:buSzPts val="1900"/>
              <a:buChar char="○"/>
              <a:defRPr/>
            </a:lvl8pPr>
            <a:lvl9pPr marL="4114800" lvl="8" indent="-349250" algn="ctr" rtl="0">
              <a:spcBef>
                <a:spcPts val="0"/>
              </a:spcBef>
              <a:spcAft>
                <a:spcPts val="0"/>
              </a:spcAft>
              <a:buSzPts val="1900"/>
              <a:buChar char="■"/>
              <a:defRPr/>
            </a:lvl9pPr>
          </a:lstStyle>
          <a:p>
            <a:endParaRPr/>
          </a:p>
        </p:txBody>
      </p:sp>
      <p:sp>
        <p:nvSpPr>
          <p:cNvPr id="51" name="Google Shape;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6" name="Google Shape;56;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7" name="Google Shape;57;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6663200" y="1707067"/>
            <a:ext cx="4581900" cy="2886300"/>
          </a:xfrm>
          <a:prstGeom prst="rect">
            <a:avLst/>
          </a:prstGeom>
          <a:noFill/>
          <a:ln>
            <a:noFill/>
          </a:ln>
        </p:spPr>
        <p:txBody>
          <a:bodyPr spcFirstLastPara="1" wrap="square" lIns="121900" tIns="121900" rIns="121900" bIns="121900" anchor="ctr" anchorCtr="0">
            <a:noAutofit/>
          </a:bodyPr>
          <a:lstStyle>
            <a:lvl1pPr lvl="0" algn="r" rtl="0">
              <a:lnSpc>
                <a:spcPct val="100000"/>
              </a:lnSpc>
              <a:spcBef>
                <a:spcPts val="0"/>
              </a:spcBef>
              <a:spcAft>
                <a:spcPts val="0"/>
              </a:spcAft>
              <a:buSzPts val="6000"/>
              <a:buNone/>
              <a:defRPr sz="6000"/>
            </a:lvl1pPr>
            <a:lvl2pPr lvl="1" algn="r" rtl="0">
              <a:lnSpc>
                <a:spcPct val="100000"/>
              </a:lnSpc>
              <a:spcBef>
                <a:spcPts val="0"/>
              </a:spcBef>
              <a:spcAft>
                <a:spcPts val="0"/>
              </a:spcAft>
              <a:buSzPts val="6000"/>
              <a:buNone/>
              <a:defRPr sz="6000"/>
            </a:lvl2pPr>
            <a:lvl3pPr lvl="2" algn="r" rtl="0">
              <a:lnSpc>
                <a:spcPct val="100000"/>
              </a:lnSpc>
              <a:spcBef>
                <a:spcPts val="0"/>
              </a:spcBef>
              <a:spcAft>
                <a:spcPts val="0"/>
              </a:spcAft>
              <a:buSzPts val="6000"/>
              <a:buNone/>
              <a:defRPr sz="6000"/>
            </a:lvl3pPr>
            <a:lvl4pPr lvl="3" algn="r" rtl="0">
              <a:lnSpc>
                <a:spcPct val="100000"/>
              </a:lnSpc>
              <a:spcBef>
                <a:spcPts val="0"/>
              </a:spcBef>
              <a:spcAft>
                <a:spcPts val="0"/>
              </a:spcAft>
              <a:buSzPts val="6000"/>
              <a:buNone/>
              <a:defRPr sz="6000"/>
            </a:lvl4pPr>
            <a:lvl5pPr lvl="4" algn="r" rtl="0">
              <a:lnSpc>
                <a:spcPct val="100000"/>
              </a:lnSpc>
              <a:spcBef>
                <a:spcPts val="0"/>
              </a:spcBef>
              <a:spcAft>
                <a:spcPts val="0"/>
              </a:spcAft>
              <a:buSzPts val="6000"/>
              <a:buNone/>
              <a:defRPr sz="6000"/>
            </a:lvl5pPr>
            <a:lvl6pPr lvl="5" algn="r" rtl="0">
              <a:lnSpc>
                <a:spcPct val="100000"/>
              </a:lnSpc>
              <a:spcBef>
                <a:spcPts val="0"/>
              </a:spcBef>
              <a:spcAft>
                <a:spcPts val="0"/>
              </a:spcAft>
              <a:buSzPts val="6000"/>
              <a:buNone/>
              <a:defRPr sz="6000"/>
            </a:lvl6pPr>
            <a:lvl7pPr lvl="6" algn="r" rtl="0">
              <a:lnSpc>
                <a:spcPct val="100000"/>
              </a:lnSpc>
              <a:spcBef>
                <a:spcPts val="0"/>
              </a:spcBef>
              <a:spcAft>
                <a:spcPts val="0"/>
              </a:spcAft>
              <a:buSzPts val="6000"/>
              <a:buNone/>
              <a:defRPr sz="6000"/>
            </a:lvl7pPr>
            <a:lvl8pPr lvl="7" algn="r" rtl="0">
              <a:lnSpc>
                <a:spcPct val="100000"/>
              </a:lnSpc>
              <a:spcBef>
                <a:spcPts val="0"/>
              </a:spcBef>
              <a:spcAft>
                <a:spcPts val="0"/>
              </a:spcAft>
              <a:buSzPts val="6000"/>
              <a:buNone/>
              <a:defRPr sz="6000"/>
            </a:lvl8pPr>
            <a:lvl9pPr lvl="8" algn="r" rtl="0">
              <a:lnSpc>
                <a:spcPct val="100000"/>
              </a:lnSpc>
              <a:spcBef>
                <a:spcPts val="0"/>
              </a:spcBef>
              <a:spcAft>
                <a:spcPts val="0"/>
              </a:spcAft>
              <a:buSzPts val="6000"/>
              <a:buNone/>
              <a:defRPr sz="6000"/>
            </a:lvl9pPr>
          </a:lstStyle>
          <a:p>
            <a:endParaRPr/>
          </a:p>
        </p:txBody>
      </p:sp>
      <p:sp>
        <p:nvSpPr>
          <p:cNvPr id="65" name="Google Shape;65;p15"/>
          <p:cNvSpPr txBox="1">
            <a:spLocks noGrp="1"/>
          </p:cNvSpPr>
          <p:nvPr>
            <p:ph type="subTitle" idx="1"/>
          </p:nvPr>
        </p:nvSpPr>
        <p:spPr>
          <a:xfrm>
            <a:off x="5984800" y="4593467"/>
            <a:ext cx="5260500" cy="557100"/>
          </a:xfrm>
          <a:prstGeom prst="rect">
            <a:avLst/>
          </a:prstGeom>
          <a:noFill/>
          <a:ln>
            <a:noFill/>
          </a:ln>
        </p:spPr>
        <p:txBody>
          <a:bodyPr spcFirstLastPara="1" wrap="square" lIns="121900" tIns="121900" rIns="121900" bIns="121900" anchor="ctr" anchorCtr="0">
            <a:noAutofit/>
          </a:bodyPr>
          <a:lstStyle>
            <a:lvl1pPr lvl="0" algn="r" rtl="0">
              <a:lnSpc>
                <a:spcPct val="100000"/>
              </a:lnSpc>
              <a:spcBef>
                <a:spcPts val="0"/>
              </a:spcBef>
              <a:spcAft>
                <a:spcPts val="0"/>
              </a:spcAft>
              <a:buSzPts val="2000"/>
              <a:buNone/>
              <a:defRPr sz="2000"/>
            </a:lvl1pPr>
            <a:lvl2pPr lvl="1" algn="r" rtl="0">
              <a:lnSpc>
                <a:spcPct val="100000"/>
              </a:lnSpc>
              <a:spcBef>
                <a:spcPts val="0"/>
              </a:spcBef>
              <a:spcAft>
                <a:spcPts val="0"/>
              </a:spcAft>
              <a:buSzPts val="2000"/>
              <a:buNone/>
              <a:defRPr sz="2000"/>
            </a:lvl2pPr>
            <a:lvl3pPr lvl="2" algn="r" rtl="0">
              <a:lnSpc>
                <a:spcPct val="100000"/>
              </a:lnSpc>
              <a:spcBef>
                <a:spcPts val="0"/>
              </a:spcBef>
              <a:spcAft>
                <a:spcPts val="0"/>
              </a:spcAft>
              <a:buSzPts val="2000"/>
              <a:buNone/>
              <a:defRPr sz="2000"/>
            </a:lvl3pPr>
            <a:lvl4pPr lvl="3" algn="r" rtl="0">
              <a:lnSpc>
                <a:spcPct val="100000"/>
              </a:lnSpc>
              <a:spcBef>
                <a:spcPts val="0"/>
              </a:spcBef>
              <a:spcAft>
                <a:spcPts val="0"/>
              </a:spcAft>
              <a:buSzPts val="2000"/>
              <a:buNone/>
              <a:defRPr sz="2000"/>
            </a:lvl4pPr>
            <a:lvl5pPr lvl="4" algn="r" rtl="0">
              <a:lnSpc>
                <a:spcPct val="100000"/>
              </a:lnSpc>
              <a:spcBef>
                <a:spcPts val="0"/>
              </a:spcBef>
              <a:spcAft>
                <a:spcPts val="0"/>
              </a:spcAft>
              <a:buSzPts val="2000"/>
              <a:buNone/>
              <a:defRPr sz="2000"/>
            </a:lvl5pPr>
            <a:lvl6pPr lvl="5" algn="r" rtl="0">
              <a:lnSpc>
                <a:spcPct val="100000"/>
              </a:lnSpc>
              <a:spcBef>
                <a:spcPts val="0"/>
              </a:spcBef>
              <a:spcAft>
                <a:spcPts val="0"/>
              </a:spcAft>
              <a:buSzPts val="2000"/>
              <a:buNone/>
              <a:defRPr sz="2000"/>
            </a:lvl6pPr>
            <a:lvl7pPr lvl="6" algn="r" rtl="0">
              <a:lnSpc>
                <a:spcPct val="100000"/>
              </a:lnSpc>
              <a:spcBef>
                <a:spcPts val="0"/>
              </a:spcBef>
              <a:spcAft>
                <a:spcPts val="0"/>
              </a:spcAft>
              <a:buSzPts val="2000"/>
              <a:buNone/>
              <a:defRPr sz="2000"/>
            </a:lvl7pPr>
            <a:lvl8pPr lvl="7" algn="r" rtl="0">
              <a:lnSpc>
                <a:spcPct val="100000"/>
              </a:lnSpc>
              <a:spcBef>
                <a:spcPts val="0"/>
              </a:spcBef>
              <a:spcAft>
                <a:spcPts val="0"/>
              </a:spcAft>
              <a:buSzPts val="2000"/>
              <a:buNone/>
              <a:defRPr sz="2000"/>
            </a:lvl8pPr>
            <a:lvl9pPr lvl="8" algn="r" rtl="0">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947033" y="715533"/>
            <a:ext cx="10298100" cy="641700"/>
          </a:xfrm>
          <a:prstGeom prst="rect">
            <a:avLst/>
          </a:prstGeom>
          <a:noFill/>
          <a:ln>
            <a:noFill/>
          </a:ln>
        </p:spPr>
        <p:txBody>
          <a:bodyPr spcFirstLastPara="1" wrap="square" lIns="121900" tIns="121900" rIns="121900" bIns="121900" anchor="ctr" anchorCtr="0">
            <a:noAutofit/>
          </a:bodyPr>
          <a:lstStyle>
            <a:lvl1pPr lvl="0" algn="ctr" rtl="0">
              <a:lnSpc>
                <a:spcPct val="100000"/>
              </a:lnSpc>
              <a:spcBef>
                <a:spcPts val="0"/>
              </a:spcBef>
              <a:spcAft>
                <a:spcPts val="0"/>
              </a:spcAft>
              <a:buSzPts val="3700"/>
              <a:buNone/>
              <a:defRPr/>
            </a:lvl1pPr>
            <a:lvl2pPr lvl="1" algn="ctr" rtl="0">
              <a:lnSpc>
                <a:spcPct val="100000"/>
              </a:lnSpc>
              <a:spcBef>
                <a:spcPts val="0"/>
              </a:spcBef>
              <a:spcAft>
                <a:spcPts val="0"/>
              </a:spcAft>
              <a:buSzPts val="3700"/>
              <a:buNone/>
              <a:defRPr/>
            </a:lvl2pPr>
            <a:lvl3pPr lvl="2" algn="ctr" rtl="0">
              <a:lnSpc>
                <a:spcPct val="100000"/>
              </a:lnSpc>
              <a:spcBef>
                <a:spcPts val="0"/>
              </a:spcBef>
              <a:spcAft>
                <a:spcPts val="0"/>
              </a:spcAft>
              <a:buSzPts val="3700"/>
              <a:buNone/>
              <a:defRPr/>
            </a:lvl3pPr>
            <a:lvl4pPr lvl="3" algn="ctr" rtl="0">
              <a:lnSpc>
                <a:spcPct val="100000"/>
              </a:lnSpc>
              <a:spcBef>
                <a:spcPts val="0"/>
              </a:spcBef>
              <a:spcAft>
                <a:spcPts val="0"/>
              </a:spcAft>
              <a:buSzPts val="3700"/>
              <a:buNone/>
              <a:defRPr/>
            </a:lvl4pPr>
            <a:lvl5pPr lvl="4" algn="ctr" rtl="0">
              <a:lnSpc>
                <a:spcPct val="100000"/>
              </a:lnSpc>
              <a:spcBef>
                <a:spcPts val="0"/>
              </a:spcBef>
              <a:spcAft>
                <a:spcPts val="0"/>
              </a:spcAft>
              <a:buSzPts val="3700"/>
              <a:buNone/>
              <a:defRPr/>
            </a:lvl5pPr>
            <a:lvl6pPr lvl="5" algn="ctr" rtl="0">
              <a:lnSpc>
                <a:spcPct val="100000"/>
              </a:lnSpc>
              <a:spcBef>
                <a:spcPts val="0"/>
              </a:spcBef>
              <a:spcAft>
                <a:spcPts val="0"/>
              </a:spcAft>
              <a:buSzPts val="3700"/>
              <a:buNone/>
              <a:defRPr/>
            </a:lvl6pPr>
            <a:lvl7pPr lvl="6" algn="ctr" rtl="0">
              <a:lnSpc>
                <a:spcPct val="100000"/>
              </a:lnSpc>
              <a:spcBef>
                <a:spcPts val="0"/>
              </a:spcBef>
              <a:spcAft>
                <a:spcPts val="0"/>
              </a:spcAft>
              <a:buSzPts val="3700"/>
              <a:buNone/>
              <a:defRPr/>
            </a:lvl7pPr>
            <a:lvl8pPr lvl="7" algn="ctr" rtl="0">
              <a:lnSpc>
                <a:spcPct val="100000"/>
              </a:lnSpc>
              <a:spcBef>
                <a:spcPts val="0"/>
              </a:spcBef>
              <a:spcAft>
                <a:spcPts val="0"/>
              </a:spcAft>
              <a:buSzPts val="3700"/>
              <a:buNone/>
              <a:defRPr/>
            </a:lvl8pPr>
            <a:lvl9pPr lvl="8" algn="ctr" rtl="0">
              <a:lnSpc>
                <a:spcPct val="100000"/>
              </a:lnSpc>
              <a:spcBef>
                <a:spcPts val="0"/>
              </a:spcBef>
              <a:spcAft>
                <a:spcPts val="0"/>
              </a:spcAft>
              <a:buSzPts val="37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
        <p:nvSpPr>
          <p:cNvPr id="70" name="Google Shape;70;p17"/>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947033" y="715533"/>
            <a:ext cx="10298100" cy="641700"/>
          </a:xfrm>
          <a:prstGeom prst="rect">
            <a:avLst/>
          </a:prstGeom>
          <a:noFill/>
          <a:ln>
            <a:noFill/>
          </a:ln>
        </p:spPr>
        <p:txBody>
          <a:bodyPr spcFirstLastPara="1" wrap="square" lIns="121900" tIns="121900" rIns="121900" bIns="121900" anchor="ctr"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73" name="Google Shape;73;p18"/>
          <p:cNvSpPr txBox="1">
            <a:spLocks noGrp="1"/>
          </p:cNvSpPr>
          <p:nvPr>
            <p:ph type="body" idx="1"/>
          </p:nvPr>
        </p:nvSpPr>
        <p:spPr>
          <a:xfrm>
            <a:off x="947033" y="1536633"/>
            <a:ext cx="10298100" cy="4605900"/>
          </a:xfrm>
          <a:prstGeom prst="rect">
            <a:avLst/>
          </a:prstGeom>
          <a:noFill/>
          <a:ln>
            <a:noFill/>
          </a:ln>
        </p:spPr>
        <p:txBody>
          <a:bodyPr spcFirstLastPara="1" wrap="square" lIns="121900" tIns="121900" rIns="121900" bIns="121900" anchor="t"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74" name="Google Shape;74;p18"/>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947033" y="715533"/>
            <a:ext cx="10298100" cy="641700"/>
          </a:xfrm>
          <a:prstGeom prst="rect">
            <a:avLst/>
          </a:prstGeom>
          <a:noFill/>
          <a:ln>
            <a:noFill/>
          </a:ln>
        </p:spPr>
        <p:txBody>
          <a:bodyPr spcFirstLastPara="1" wrap="square" lIns="121900" tIns="121900" rIns="121900" bIns="121900" anchor="ctr"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77" name="Google Shape;77;p19"/>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78" name="Google Shape;78;p19"/>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79" name="Google Shape;79;p19"/>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82" name="Google Shape;82;p20"/>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rtl="0">
              <a:lnSpc>
                <a:spcPct val="115000"/>
              </a:lnSpc>
              <a:spcBef>
                <a:spcPts val="0"/>
              </a:spcBef>
              <a:spcAft>
                <a:spcPts val="0"/>
              </a:spcAft>
              <a:buSzPts val="1600"/>
              <a:buChar char="●"/>
              <a:defRPr sz="16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83" name="Google Shape;83;p20"/>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Autofit/>
          </a:bodyPr>
          <a:lstStyle>
            <a:lvl1pPr lvl="0" algn="l" rtl="0">
              <a:lnSpc>
                <a:spcPct val="100000"/>
              </a:lnSpc>
              <a:spcBef>
                <a:spcPts val="0"/>
              </a:spcBef>
              <a:spcAft>
                <a:spcPts val="0"/>
              </a:spcAft>
              <a:buSzPts val="6400"/>
              <a:buNone/>
              <a:defRPr sz="6400"/>
            </a:lvl1pPr>
            <a:lvl2pPr lvl="1" algn="l" rtl="0">
              <a:lnSpc>
                <a:spcPct val="100000"/>
              </a:lnSpc>
              <a:spcBef>
                <a:spcPts val="0"/>
              </a:spcBef>
              <a:spcAft>
                <a:spcPts val="0"/>
              </a:spcAft>
              <a:buSzPts val="6400"/>
              <a:buNone/>
              <a:defRPr sz="6400"/>
            </a:lvl2pPr>
            <a:lvl3pPr lvl="2" algn="l" rtl="0">
              <a:lnSpc>
                <a:spcPct val="100000"/>
              </a:lnSpc>
              <a:spcBef>
                <a:spcPts val="0"/>
              </a:spcBef>
              <a:spcAft>
                <a:spcPts val="0"/>
              </a:spcAft>
              <a:buSzPts val="6400"/>
              <a:buNone/>
              <a:defRPr sz="6400"/>
            </a:lvl3pPr>
            <a:lvl4pPr lvl="3" algn="l" rtl="0">
              <a:lnSpc>
                <a:spcPct val="100000"/>
              </a:lnSpc>
              <a:spcBef>
                <a:spcPts val="0"/>
              </a:spcBef>
              <a:spcAft>
                <a:spcPts val="0"/>
              </a:spcAft>
              <a:buSzPts val="6400"/>
              <a:buNone/>
              <a:defRPr sz="6400"/>
            </a:lvl4pPr>
            <a:lvl5pPr lvl="4" algn="l" rtl="0">
              <a:lnSpc>
                <a:spcPct val="100000"/>
              </a:lnSpc>
              <a:spcBef>
                <a:spcPts val="0"/>
              </a:spcBef>
              <a:spcAft>
                <a:spcPts val="0"/>
              </a:spcAft>
              <a:buSzPts val="6400"/>
              <a:buNone/>
              <a:defRPr sz="6400"/>
            </a:lvl5pPr>
            <a:lvl6pPr lvl="5" algn="l" rtl="0">
              <a:lnSpc>
                <a:spcPct val="100000"/>
              </a:lnSpc>
              <a:spcBef>
                <a:spcPts val="0"/>
              </a:spcBef>
              <a:spcAft>
                <a:spcPts val="0"/>
              </a:spcAft>
              <a:buSzPts val="6400"/>
              <a:buNone/>
              <a:defRPr sz="6400"/>
            </a:lvl6pPr>
            <a:lvl7pPr lvl="6" algn="l" rtl="0">
              <a:lnSpc>
                <a:spcPct val="100000"/>
              </a:lnSpc>
              <a:spcBef>
                <a:spcPts val="0"/>
              </a:spcBef>
              <a:spcAft>
                <a:spcPts val="0"/>
              </a:spcAft>
              <a:buSzPts val="6400"/>
              <a:buNone/>
              <a:defRPr sz="6400"/>
            </a:lvl7pPr>
            <a:lvl8pPr lvl="7" algn="l" rtl="0">
              <a:lnSpc>
                <a:spcPct val="100000"/>
              </a:lnSpc>
              <a:spcBef>
                <a:spcPts val="0"/>
              </a:spcBef>
              <a:spcAft>
                <a:spcPts val="0"/>
              </a:spcAft>
              <a:buSzPts val="6400"/>
              <a:buNone/>
              <a:defRPr sz="6400"/>
            </a:lvl8pPr>
            <a:lvl9pPr lvl="8" algn="l" rtl="0">
              <a:lnSpc>
                <a:spcPct val="100000"/>
              </a:lnSpc>
              <a:spcBef>
                <a:spcPts val="0"/>
              </a:spcBef>
              <a:spcAft>
                <a:spcPts val="0"/>
              </a:spcAft>
              <a:buSzPts val="6400"/>
              <a:buNone/>
              <a:defRPr sz="6400"/>
            </a:lvl9pPr>
          </a:lstStyle>
          <a:p>
            <a:endParaRPr/>
          </a:p>
        </p:txBody>
      </p:sp>
      <p:sp>
        <p:nvSpPr>
          <p:cNvPr id="86" name="Google Shape;86;p21"/>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2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9" name="Google Shape;89;p2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rtl="0">
              <a:lnSpc>
                <a:spcPct val="100000"/>
              </a:lnSpc>
              <a:spcBef>
                <a:spcPts val="0"/>
              </a:spcBef>
              <a:spcAft>
                <a:spcPts val="0"/>
              </a:spcAft>
              <a:buSzPts val="5600"/>
              <a:buNone/>
              <a:defRPr sz="5600"/>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a:endParaRPr/>
          </a:p>
        </p:txBody>
      </p:sp>
      <p:sp>
        <p:nvSpPr>
          <p:cNvPr id="90" name="Google Shape;90;p2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2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92" name="Google Shape;92;p22"/>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3"/>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rtl="0">
              <a:lnSpc>
                <a:spcPct val="100000"/>
              </a:lnSpc>
              <a:spcBef>
                <a:spcPts val="0"/>
              </a:spcBef>
              <a:spcAft>
                <a:spcPts val="0"/>
              </a:spcAft>
              <a:buSzPts val="2400"/>
              <a:buNone/>
              <a:defRPr/>
            </a:lvl1pPr>
          </a:lstStyle>
          <a:p>
            <a:endParaRPr/>
          </a:p>
        </p:txBody>
      </p:sp>
      <p:sp>
        <p:nvSpPr>
          <p:cNvPr id="95" name="Google Shape;95;p23"/>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4"/>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Autofit/>
          </a:bodyPr>
          <a:lstStyle>
            <a:lvl1pPr lvl="0" algn="ctr" rtl="0">
              <a:lnSpc>
                <a:spcPct val="100000"/>
              </a:lnSpc>
              <a:spcBef>
                <a:spcPts val="0"/>
              </a:spcBef>
              <a:spcAft>
                <a:spcPts val="0"/>
              </a:spcAft>
              <a:buSzPts val="16000"/>
              <a:buNone/>
              <a:defRPr sz="16000"/>
            </a:lvl1pPr>
            <a:lvl2pPr lvl="1" algn="ctr" rtl="0">
              <a:lnSpc>
                <a:spcPct val="100000"/>
              </a:lnSpc>
              <a:spcBef>
                <a:spcPts val="0"/>
              </a:spcBef>
              <a:spcAft>
                <a:spcPts val="0"/>
              </a:spcAft>
              <a:buSzPts val="16000"/>
              <a:buNone/>
              <a:defRPr sz="16000"/>
            </a:lvl2pPr>
            <a:lvl3pPr lvl="2" algn="ctr" rtl="0">
              <a:lnSpc>
                <a:spcPct val="100000"/>
              </a:lnSpc>
              <a:spcBef>
                <a:spcPts val="0"/>
              </a:spcBef>
              <a:spcAft>
                <a:spcPts val="0"/>
              </a:spcAft>
              <a:buSzPts val="16000"/>
              <a:buNone/>
              <a:defRPr sz="16000"/>
            </a:lvl3pPr>
            <a:lvl4pPr lvl="3" algn="ctr" rtl="0">
              <a:lnSpc>
                <a:spcPct val="100000"/>
              </a:lnSpc>
              <a:spcBef>
                <a:spcPts val="0"/>
              </a:spcBef>
              <a:spcAft>
                <a:spcPts val="0"/>
              </a:spcAft>
              <a:buSzPts val="16000"/>
              <a:buNone/>
              <a:defRPr sz="16000"/>
            </a:lvl4pPr>
            <a:lvl5pPr lvl="4" algn="ctr" rtl="0">
              <a:lnSpc>
                <a:spcPct val="100000"/>
              </a:lnSpc>
              <a:spcBef>
                <a:spcPts val="0"/>
              </a:spcBef>
              <a:spcAft>
                <a:spcPts val="0"/>
              </a:spcAft>
              <a:buSzPts val="16000"/>
              <a:buNone/>
              <a:defRPr sz="16000"/>
            </a:lvl5pPr>
            <a:lvl6pPr lvl="5" algn="ctr" rtl="0">
              <a:lnSpc>
                <a:spcPct val="100000"/>
              </a:lnSpc>
              <a:spcBef>
                <a:spcPts val="0"/>
              </a:spcBef>
              <a:spcAft>
                <a:spcPts val="0"/>
              </a:spcAft>
              <a:buSzPts val="16000"/>
              <a:buNone/>
              <a:defRPr sz="16000"/>
            </a:lvl6pPr>
            <a:lvl7pPr lvl="6" algn="ctr" rtl="0">
              <a:lnSpc>
                <a:spcPct val="100000"/>
              </a:lnSpc>
              <a:spcBef>
                <a:spcPts val="0"/>
              </a:spcBef>
              <a:spcAft>
                <a:spcPts val="0"/>
              </a:spcAft>
              <a:buSzPts val="16000"/>
              <a:buNone/>
              <a:defRPr sz="16000"/>
            </a:lvl7pPr>
            <a:lvl8pPr lvl="7" algn="ctr" rtl="0">
              <a:lnSpc>
                <a:spcPct val="100000"/>
              </a:lnSpc>
              <a:spcBef>
                <a:spcPts val="0"/>
              </a:spcBef>
              <a:spcAft>
                <a:spcPts val="0"/>
              </a:spcAft>
              <a:buSzPts val="16000"/>
              <a:buNone/>
              <a:defRPr sz="16000"/>
            </a:lvl8pPr>
            <a:lvl9pPr lvl="8" algn="ctr" rtl="0">
              <a:lnSpc>
                <a:spcPct val="100000"/>
              </a:lnSpc>
              <a:spcBef>
                <a:spcPts val="0"/>
              </a:spcBef>
              <a:spcAft>
                <a:spcPts val="0"/>
              </a:spcAft>
              <a:buSzPts val="16000"/>
              <a:buNone/>
              <a:defRPr sz="16000"/>
            </a:lvl9pPr>
          </a:lstStyle>
          <a:p>
            <a:r>
              <a:t>xx%</a:t>
            </a:r>
          </a:p>
        </p:txBody>
      </p:sp>
      <p:sp>
        <p:nvSpPr>
          <p:cNvPr id="98" name="Google Shape;98;p24"/>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rtl="0">
              <a:lnSpc>
                <a:spcPct val="115000"/>
              </a:lnSpc>
              <a:spcBef>
                <a:spcPts val="0"/>
              </a:spcBef>
              <a:spcAft>
                <a:spcPts val="0"/>
              </a:spcAft>
              <a:buSzPts val="2400"/>
              <a:buChar char="●"/>
              <a:defRPr/>
            </a:lvl1pPr>
            <a:lvl2pPr marL="914400" lvl="1" indent="-349250" algn="ctr" rtl="0">
              <a:lnSpc>
                <a:spcPct val="115000"/>
              </a:lnSpc>
              <a:spcBef>
                <a:spcPts val="2100"/>
              </a:spcBef>
              <a:spcAft>
                <a:spcPts val="0"/>
              </a:spcAft>
              <a:buSzPts val="1900"/>
              <a:buChar char="○"/>
              <a:defRPr/>
            </a:lvl2pPr>
            <a:lvl3pPr marL="1371600" lvl="2" indent="-349250" algn="ctr" rtl="0">
              <a:lnSpc>
                <a:spcPct val="115000"/>
              </a:lnSpc>
              <a:spcBef>
                <a:spcPts val="2100"/>
              </a:spcBef>
              <a:spcAft>
                <a:spcPts val="0"/>
              </a:spcAft>
              <a:buSzPts val="1900"/>
              <a:buChar char="■"/>
              <a:defRPr/>
            </a:lvl3pPr>
            <a:lvl4pPr marL="1828800" lvl="3" indent="-349250" algn="ctr" rtl="0">
              <a:lnSpc>
                <a:spcPct val="115000"/>
              </a:lnSpc>
              <a:spcBef>
                <a:spcPts val="2100"/>
              </a:spcBef>
              <a:spcAft>
                <a:spcPts val="0"/>
              </a:spcAft>
              <a:buSzPts val="1900"/>
              <a:buChar char="●"/>
              <a:defRPr/>
            </a:lvl4pPr>
            <a:lvl5pPr marL="2286000" lvl="4" indent="-349250" algn="ctr" rtl="0">
              <a:lnSpc>
                <a:spcPct val="115000"/>
              </a:lnSpc>
              <a:spcBef>
                <a:spcPts val="2100"/>
              </a:spcBef>
              <a:spcAft>
                <a:spcPts val="0"/>
              </a:spcAft>
              <a:buSzPts val="1900"/>
              <a:buChar char="○"/>
              <a:defRPr/>
            </a:lvl5pPr>
            <a:lvl6pPr marL="2743200" lvl="5" indent="-349250" algn="ctr" rtl="0">
              <a:lnSpc>
                <a:spcPct val="115000"/>
              </a:lnSpc>
              <a:spcBef>
                <a:spcPts val="2100"/>
              </a:spcBef>
              <a:spcAft>
                <a:spcPts val="0"/>
              </a:spcAft>
              <a:buSzPts val="1900"/>
              <a:buChar char="■"/>
              <a:defRPr/>
            </a:lvl6pPr>
            <a:lvl7pPr marL="3200400" lvl="6" indent="-349250" algn="ctr" rtl="0">
              <a:lnSpc>
                <a:spcPct val="115000"/>
              </a:lnSpc>
              <a:spcBef>
                <a:spcPts val="2100"/>
              </a:spcBef>
              <a:spcAft>
                <a:spcPts val="0"/>
              </a:spcAft>
              <a:buSzPts val="1900"/>
              <a:buChar char="●"/>
              <a:defRPr/>
            </a:lvl7pPr>
            <a:lvl8pPr marL="3657600" lvl="7" indent="-349250" algn="ctr" rtl="0">
              <a:lnSpc>
                <a:spcPct val="115000"/>
              </a:lnSpc>
              <a:spcBef>
                <a:spcPts val="2100"/>
              </a:spcBef>
              <a:spcAft>
                <a:spcPts val="0"/>
              </a:spcAft>
              <a:buSzPts val="1900"/>
              <a:buChar char="○"/>
              <a:defRPr/>
            </a:lvl8pPr>
            <a:lvl9pPr marL="4114800" lvl="8" indent="-349250" algn="ctr" rtl="0">
              <a:lnSpc>
                <a:spcPct val="115000"/>
              </a:lnSpc>
              <a:spcBef>
                <a:spcPts val="2100"/>
              </a:spcBef>
              <a:spcAft>
                <a:spcPts val="2100"/>
              </a:spcAft>
              <a:buSzPts val="1900"/>
              <a:buChar char="■"/>
              <a:defRPr/>
            </a:lvl9pPr>
          </a:lstStyle>
          <a:p>
            <a:endParaRPr/>
          </a:p>
        </p:txBody>
      </p:sp>
      <p:sp>
        <p:nvSpPr>
          <p:cNvPr id="99" name="Google Shape;99;p24"/>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25"/>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23" name="Google Shape;23;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 name="Google Shape;28;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31" name="Google Shape;3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5" name="Google Shape;35;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38" name="Google Shape;38;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42" name="Google Shape;42;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 name="Google Shape;43;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rtl="0">
              <a:spcBef>
                <a:spcPts val="0"/>
              </a:spcBef>
              <a:spcAft>
                <a:spcPts val="0"/>
              </a:spcAft>
              <a:buClr>
                <a:schemeClr val="dk1"/>
              </a:buClr>
              <a:buSzPts val="2400"/>
              <a:buChar char="●"/>
              <a:defRPr>
                <a:solidFill>
                  <a:schemeClr val="dk1"/>
                </a:solidFill>
              </a:defRPr>
            </a:lvl1pPr>
            <a:lvl2pPr marL="914400" lvl="1" indent="-349250" rtl="0">
              <a:spcBef>
                <a:spcPts val="0"/>
              </a:spcBef>
              <a:spcAft>
                <a:spcPts val="0"/>
              </a:spcAft>
              <a:buClr>
                <a:schemeClr val="dk1"/>
              </a:buClr>
              <a:buSzPts val="1900"/>
              <a:buChar char="○"/>
              <a:defRPr>
                <a:solidFill>
                  <a:schemeClr val="dk1"/>
                </a:solidFill>
              </a:defRPr>
            </a:lvl2pPr>
            <a:lvl3pPr marL="1371600" lvl="2" indent="-349250" rtl="0">
              <a:spcBef>
                <a:spcPts val="0"/>
              </a:spcBef>
              <a:spcAft>
                <a:spcPts val="0"/>
              </a:spcAft>
              <a:buClr>
                <a:schemeClr val="dk1"/>
              </a:buClr>
              <a:buSzPts val="1900"/>
              <a:buChar char="■"/>
              <a:defRPr>
                <a:solidFill>
                  <a:schemeClr val="dk1"/>
                </a:solidFill>
              </a:defRPr>
            </a:lvl3pPr>
            <a:lvl4pPr marL="1828800" lvl="3" indent="-349250" rtl="0">
              <a:spcBef>
                <a:spcPts val="0"/>
              </a:spcBef>
              <a:spcAft>
                <a:spcPts val="0"/>
              </a:spcAft>
              <a:buClr>
                <a:schemeClr val="dk1"/>
              </a:buClr>
              <a:buSzPts val="1900"/>
              <a:buChar char="●"/>
              <a:defRPr>
                <a:solidFill>
                  <a:schemeClr val="dk1"/>
                </a:solidFill>
              </a:defRPr>
            </a:lvl4pPr>
            <a:lvl5pPr marL="2286000" lvl="4" indent="-349250" rtl="0">
              <a:spcBef>
                <a:spcPts val="0"/>
              </a:spcBef>
              <a:spcAft>
                <a:spcPts val="0"/>
              </a:spcAft>
              <a:buClr>
                <a:schemeClr val="dk1"/>
              </a:buClr>
              <a:buSzPts val="1900"/>
              <a:buChar char="○"/>
              <a:defRPr>
                <a:solidFill>
                  <a:schemeClr val="dk1"/>
                </a:solidFill>
              </a:defRPr>
            </a:lvl5pPr>
            <a:lvl6pPr marL="2743200" lvl="5" indent="-349250" rtl="0">
              <a:spcBef>
                <a:spcPts val="0"/>
              </a:spcBef>
              <a:spcAft>
                <a:spcPts val="0"/>
              </a:spcAft>
              <a:buClr>
                <a:schemeClr val="dk1"/>
              </a:buClr>
              <a:buSzPts val="1900"/>
              <a:buChar char="■"/>
              <a:defRPr>
                <a:solidFill>
                  <a:schemeClr val="dk1"/>
                </a:solidFill>
              </a:defRPr>
            </a:lvl6pPr>
            <a:lvl7pPr marL="3200400" lvl="6" indent="-349250" rtl="0">
              <a:spcBef>
                <a:spcPts val="0"/>
              </a:spcBef>
              <a:spcAft>
                <a:spcPts val="0"/>
              </a:spcAft>
              <a:buClr>
                <a:schemeClr val="dk1"/>
              </a:buClr>
              <a:buSzPts val="1900"/>
              <a:buChar char="●"/>
              <a:defRPr>
                <a:solidFill>
                  <a:schemeClr val="dk1"/>
                </a:solidFill>
              </a:defRPr>
            </a:lvl7pPr>
            <a:lvl8pPr marL="3657600" lvl="7" indent="-349250" rtl="0">
              <a:spcBef>
                <a:spcPts val="0"/>
              </a:spcBef>
              <a:spcAft>
                <a:spcPts val="0"/>
              </a:spcAft>
              <a:buClr>
                <a:schemeClr val="dk1"/>
              </a:buClr>
              <a:buSzPts val="1900"/>
              <a:buChar char="○"/>
              <a:defRPr>
                <a:solidFill>
                  <a:schemeClr val="dk1"/>
                </a:solidFill>
              </a:defRPr>
            </a:lvl8pPr>
            <a:lvl9pPr marL="4114800" lvl="8" indent="-349250" rtl="0">
              <a:spcBef>
                <a:spcPts val="0"/>
              </a:spcBef>
              <a:spcAft>
                <a:spcPts val="0"/>
              </a:spcAft>
              <a:buClr>
                <a:schemeClr val="dk1"/>
              </a:buClr>
              <a:buSzPts val="1900"/>
              <a:buChar char="■"/>
              <a:defRPr>
                <a:solidFill>
                  <a:schemeClr val="dk1"/>
                </a:solidFill>
              </a:defRPr>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rtl="0">
              <a:lnSpc>
                <a:spcPct val="100000"/>
              </a:lnSpc>
              <a:spcBef>
                <a:spcPts val="0"/>
              </a:spcBef>
              <a:spcAft>
                <a:spcPts val="0"/>
              </a:spcAft>
              <a:buSzPts val="2400"/>
              <a:buNone/>
              <a:defRPr/>
            </a:lvl1pPr>
          </a:lstStyle>
          <a:p>
            <a:endParaRPr/>
          </a:p>
        </p:txBody>
      </p:sp>
      <p:sp>
        <p:nvSpPr>
          <p:cNvPr id="47" name="Google Shape;47;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chemeClr val="lt2"/>
              </a:buClr>
              <a:buSzPts val="2400"/>
              <a:buChar char="●"/>
              <a:defRPr sz="2400">
                <a:solidFill>
                  <a:schemeClr val="lt2"/>
                </a:solidFill>
              </a:defRPr>
            </a:lvl1pPr>
            <a:lvl2pPr marL="914400" lvl="1" indent="-349250" rtl="0">
              <a:lnSpc>
                <a:spcPct val="115000"/>
              </a:lnSpc>
              <a:spcBef>
                <a:spcPts val="0"/>
              </a:spcBef>
              <a:spcAft>
                <a:spcPts val="0"/>
              </a:spcAft>
              <a:buClr>
                <a:schemeClr val="lt2"/>
              </a:buClr>
              <a:buSzPts val="1900"/>
              <a:buChar char="○"/>
              <a:defRPr sz="1900">
                <a:solidFill>
                  <a:schemeClr val="lt2"/>
                </a:solidFill>
              </a:defRPr>
            </a:lvl2pPr>
            <a:lvl3pPr marL="1371600" lvl="2" indent="-349250" rtl="0">
              <a:lnSpc>
                <a:spcPct val="115000"/>
              </a:lnSpc>
              <a:spcBef>
                <a:spcPts val="0"/>
              </a:spcBef>
              <a:spcAft>
                <a:spcPts val="0"/>
              </a:spcAft>
              <a:buClr>
                <a:schemeClr val="lt2"/>
              </a:buClr>
              <a:buSzPts val="1900"/>
              <a:buChar char="■"/>
              <a:defRPr sz="1900">
                <a:solidFill>
                  <a:schemeClr val="lt2"/>
                </a:solidFill>
              </a:defRPr>
            </a:lvl3pPr>
            <a:lvl4pPr marL="1828800" lvl="3" indent="-349250" rtl="0">
              <a:lnSpc>
                <a:spcPct val="115000"/>
              </a:lnSpc>
              <a:spcBef>
                <a:spcPts val="0"/>
              </a:spcBef>
              <a:spcAft>
                <a:spcPts val="0"/>
              </a:spcAft>
              <a:buClr>
                <a:schemeClr val="lt2"/>
              </a:buClr>
              <a:buSzPts val="1900"/>
              <a:buChar char="●"/>
              <a:defRPr sz="1900">
                <a:solidFill>
                  <a:schemeClr val="lt2"/>
                </a:solidFill>
              </a:defRPr>
            </a:lvl4pPr>
            <a:lvl5pPr marL="2286000" lvl="4" indent="-349250" rtl="0">
              <a:lnSpc>
                <a:spcPct val="115000"/>
              </a:lnSpc>
              <a:spcBef>
                <a:spcPts val="0"/>
              </a:spcBef>
              <a:spcAft>
                <a:spcPts val="0"/>
              </a:spcAft>
              <a:buClr>
                <a:schemeClr val="lt2"/>
              </a:buClr>
              <a:buSzPts val="1900"/>
              <a:buChar char="○"/>
              <a:defRPr sz="1900">
                <a:solidFill>
                  <a:schemeClr val="lt2"/>
                </a:solidFill>
              </a:defRPr>
            </a:lvl5pPr>
            <a:lvl6pPr marL="2743200" lvl="5" indent="-349250" rtl="0">
              <a:lnSpc>
                <a:spcPct val="115000"/>
              </a:lnSpc>
              <a:spcBef>
                <a:spcPts val="0"/>
              </a:spcBef>
              <a:spcAft>
                <a:spcPts val="0"/>
              </a:spcAft>
              <a:buClr>
                <a:schemeClr val="lt2"/>
              </a:buClr>
              <a:buSzPts val="1900"/>
              <a:buChar char="■"/>
              <a:defRPr sz="1900">
                <a:solidFill>
                  <a:schemeClr val="lt2"/>
                </a:solidFill>
              </a:defRPr>
            </a:lvl6pPr>
            <a:lvl7pPr marL="3200400" lvl="6" indent="-349250" rtl="0">
              <a:lnSpc>
                <a:spcPct val="115000"/>
              </a:lnSpc>
              <a:spcBef>
                <a:spcPts val="0"/>
              </a:spcBef>
              <a:spcAft>
                <a:spcPts val="0"/>
              </a:spcAft>
              <a:buClr>
                <a:schemeClr val="lt2"/>
              </a:buClr>
              <a:buSzPts val="1900"/>
              <a:buChar char="●"/>
              <a:defRPr sz="1900">
                <a:solidFill>
                  <a:schemeClr val="lt2"/>
                </a:solidFill>
              </a:defRPr>
            </a:lvl7pPr>
            <a:lvl8pPr marL="3657600" lvl="7" indent="-349250" rtl="0">
              <a:lnSpc>
                <a:spcPct val="115000"/>
              </a:lnSpc>
              <a:spcBef>
                <a:spcPts val="0"/>
              </a:spcBef>
              <a:spcAft>
                <a:spcPts val="0"/>
              </a:spcAft>
              <a:buClr>
                <a:schemeClr val="lt2"/>
              </a:buClr>
              <a:buSzPts val="1900"/>
              <a:buChar char="○"/>
              <a:defRPr sz="1900">
                <a:solidFill>
                  <a:schemeClr val="lt2"/>
                </a:solidFill>
              </a:defRPr>
            </a:lvl8pPr>
            <a:lvl9pPr marL="4114800" lvl="8" indent="-349250" rtl="0">
              <a:lnSpc>
                <a:spcPct val="115000"/>
              </a:lnSpc>
              <a:spcBef>
                <a:spcPts val="0"/>
              </a:spcBef>
              <a:spcAft>
                <a:spcPts val="0"/>
              </a:spcAft>
              <a:buClr>
                <a:schemeClr val="lt2"/>
              </a:buClr>
              <a:buSzPts val="1900"/>
              <a:buChar char="■"/>
              <a:defRPr sz="1900">
                <a:solidFill>
                  <a:schemeClr val="lt2"/>
                </a:solidFill>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rtl="0">
              <a:buNone/>
              <a:defRPr sz="1300">
                <a:solidFill>
                  <a:schemeClr val="lt2"/>
                </a:solidFill>
              </a:defRPr>
            </a:lvl1pPr>
            <a:lvl2pPr lvl="1" algn="r" rtl="0">
              <a:buNone/>
              <a:defRPr sz="1300">
                <a:solidFill>
                  <a:schemeClr val="lt2"/>
                </a:solidFill>
              </a:defRPr>
            </a:lvl2pPr>
            <a:lvl3pPr lvl="2" algn="r" rtl="0">
              <a:buNone/>
              <a:defRPr sz="1300">
                <a:solidFill>
                  <a:schemeClr val="lt2"/>
                </a:solidFill>
              </a:defRPr>
            </a:lvl3pPr>
            <a:lvl4pPr lvl="3" algn="r" rtl="0">
              <a:buNone/>
              <a:defRPr sz="1300">
                <a:solidFill>
                  <a:schemeClr val="lt2"/>
                </a:solidFill>
              </a:defRPr>
            </a:lvl4pPr>
            <a:lvl5pPr lvl="4" algn="r" rtl="0">
              <a:buNone/>
              <a:defRPr sz="1300">
                <a:solidFill>
                  <a:schemeClr val="lt2"/>
                </a:solidFill>
              </a:defRPr>
            </a:lvl5pPr>
            <a:lvl6pPr lvl="5" algn="r" rtl="0">
              <a:buNone/>
              <a:defRPr sz="1300">
                <a:solidFill>
                  <a:schemeClr val="lt2"/>
                </a:solidFill>
              </a:defRPr>
            </a:lvl6pPr>
            <a:lvl7pPr lvl="6" algn="r" rtl="0">
              <a:buNone/>
              <a:defRPr sz="1300">
                <a:solidFill>
                  <a:schemeClr val="lt2"/>
                </a:solidFill>
              </a:defRPr>
            </a:lvl7pPr>
            <a:lvl8pPr lvl="7" algn="r" rtl="0">
              <a:buNone/>
              <a:defRPr sz="1300">
                <a:solidFill>
                  <a:schemeClr val="lt2"/>
                </a:solidFill>
              </a:defRPr>
            </a:lvl8pPr>
            <a:lvl9pPr lvl="8" algn="r" rtl="0">
              <a:buNone/>
              <a:defRPr sz="1300">
                <a:solidFill>
                  <a:schemeClr val="lt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947033" y="715533"/>
            <a:ext cx="10298100" cy="6417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chemeClr val="dk1"/>
              </a:buClr>
              <a:buSzPts val="3700"/>
              <a:buFont typeface="Fira Sans Extra Condensed Medium"/>
              <a:buNone/>
              <a:defRPr sz="37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3700"/>
              <a:buFont typeface="Fira Sans Extra Condensed Medium"/>
              <a:buNone/>
              <a:defRPr sz="37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3700"/>
              <a:buFont typeface="Fira Sans Extra Condensed Medium"/>
              <a:buNone/>
              <a:defRPr sz="37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3700"/>
              <a:buFont typeface="Fira Sans Extra Condensed Medium"/>
              <a:buNone/>
              <a:defRPr sz="37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3700"/>
              <a:buFont typeface="Fira Sans Extra Condensed Medium"/>
              <a:buNone/>
              <a:defRPr sz="37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3700"/>
              <a:buFont typeface="Fira Sans Extra Condensed Medium"/>
              <a:buNone/>
              <a:defRPr sz="37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3700"/>
              <a:buFont typeface="Fira Sans Extra Condensed Medium"/>
              <a:buNone/>
              <a:defRPr sz="37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3700"/>
              <a:buFont typeface="Fira Sans Extra Condensed Medium"/>
              <a:buNone/>
              <a:defRPr sz="37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3700"/>
              <a:buFont typeface="Fira Sans Extra Condensed Medium"/>
              <a:buNone/>
              <a:defRPr sz="37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62" name="Google Shape;62;p14"/>
          <p:cNvSpPr txBox="1">
            <a:spLocks noGrp="1"/>
          </p:cNvSpPr>
          <p:nvPr>
            <p:ph type="body" idx="1"/>
          </p:nvPr>
        </p:nvSpPr>
        <p:spPr>
          <a:xfrm>
            <a:off x="947033" y="1536633"/>
            <a:ext cx="10298100" cy="46059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dk1"/>
              </a:buClr>
              <a:buSzPts val="2400"/>
              <a:buFont typeface="Roboto"/>
              <a:buChar char="●"/>
              <a:defRPr sz="2400" b="0" i="0" u="none" strike="noStrike" cap="none">
                <a:solidFill>
                  <a:schemeClr val="dk1"/>
                </a:solidFill>
                <a:latin typeface="Roboto"/>
                <a:ea typeface="Roboto"/>
                <a:cs typeface="Roboto"/>
                <a:sym typeface="Roboto"/>
              </a:defRPr>
            </a:lvl1pPr>
            <a:lvl2pPr marL="914400" marR="0" lvl="1" indent="-349250" algn="l" rtl="0">
              <a:lnSpc>
                <a:spcPct val="115000"/>
              </a:lnSpc>
              <a:spcBef>
                <a:spcPts val="2100"/>
              </a:spcBef>
              <a:spcAft>
                <a:spcPts val="0"/>
              </a:spcAft>
              <a:buClr>
                <a:schemeClr val="dk1"/>
              </a:buClr>
              <a:buSzPts val="1900"/>
              <a:buFont typeface="Roboto"/>
              <a:buChar char="○"/>
              <a:defRPr sz="1900" b="0" i="0" u="none" strike="noStrike" cap="none">
                <a:solidFill>
                  <a:schemeClr val="dk1"/>
                </a:solidFill>
                <a:latin typeface="Roboto"/>
                <a:ea typeface="Roboto"/>
                <a:cs typeface="Roboto"/>
                <a:sym typeface="Roboto"/>
              </a:defRPr>
            </a:lvl2pPr>
            <a:lvl3pPr marL="1371600" marR="0" lvl="2" indent="-349250" algn="l" rtl="0">
              <a:lnSpc>
                <a:spcPct val="115000"/>
              </a:lnSpc>
              <a:spcBef>
                <a:spcPts val="2100"/>
              </a:spcBef>
              <a:spcAft>
                <a:spcPts val="0"/>
              </a:spcAft>
              <a:buClr>
                <a:schemeClr val="dk1"/>
              </a:buClr>
              <a:buSzPts val="1900"/>
              <a:buFont typeface="Roboto"/>
              <a:buChar char="■"/>
              <a:defRPr sz="1900" b="0" i="0" u="none" strike="noStrike" cap="none">
                <a:solidFill>
                  <a:schemeClr val="dk1"/>
                </a:solidFill>
                <a:latin typeface="Roboto"/>
                <a:ea typeface="Roboto"/>
                <a:cs typeface="Roboto"/>
                <a:sym typeface="Roboto"/>
              </a:defRPr>
            </a:lvl3pPr>
            <a:lvl4pPr marL="1828800" marR="0" lvl="3" indent="-349250" algn="l" rtl="0">
              <a:lnSpc>
                <a:spcPct val="115000"/>
              </a:lnSpc>
              <a:spcBef>
                <a:spcPts val="2100"/>
              </a:spcBef>
              <a:spcAft>
                <a:spcPts val="0"/>
              </a:spcAft>
              <a:buClr>
                <a:schemeClr val="dk1"/>
              </a:buClr>
              <a:buSzPts val="1900"/>
              <a:buFont typeface="Roboto"/>
              <a:buChar char="●"/>
              <a:defRPr sz="1900" b="0" i="0" u="none" strike="noStrike" cap="none">
                <a:solidFill>
                  <a:schemeClr val="dk1"/>
                </a:solidFill>
                <a:latin typeface="Roboto"/>
                <a:ea typeface="Roboto"/>
                <a:cs typeface="Roboto"/>
                <a:sym typeface="Roboto"/>
              </a:defRPr>
            </a:lvl4pPr>
            <a:lvl5pPr marL="2286000" marR="0" lvl="4" indent="-349250" algn="l" rtl="0">
              <a:lnSpc>
                <a:spcPct val="115000"/>
              </a:lnSpc>
              <a:spcBef>
                <a:spcPts val="2100"/>
              </a:spcBef>
              <a:spcAft>
                <a:spcPts val="0"/>
              </a:spcAft>
              <a:buClr>
                <a:schemeClr val="dk1"/>
              </a:buClr>
              <a:buSzPts val="1900"/>
              <a:buFont typeface="Roboto"/>
              <a:buChar char="○"/>
              <a:defRPr sz="1900" b="0" i="0" u="none" strike="noStrike" cap="none">
                <a:solidFill>
                  <a:schemeClr val="dk1"/>
                </a:solidFill>
                <a:latin typeface="Roboto"/>
                <a:ea typeface="Roboto"/>
                <a:cs typeface="Roboto"/>
                <a:sym typeface="Roboto"/>
              </a:defRPr>
            </a:lvl5pPr>
            <a:lvl6pPr marL="2743200" marR="0" lvl="5" indent="-349250" algn="l" rtl="0">
              <a:lnSpc>
                <a:spcPct val="115000"/>
              </a:lnSpc>
              <a:spcBef>
                <a:spcPts val="2100"/>
              </a:spcBef>
              <a:spcAft>
                <a:spcPts val="0"/>
              </a:spcAft>
              <a:buClr>
                <a:schemeClr val="dk1"/>
              </a:buClr>
              <a:buSzPts val="1900"/>
              <a:buFont typeface="Roboto"/>
              <a:buChar char="■"/>
              <a:defRPr sz="1900" b="0" i="0" u="none" strike="noStrike" cap="none">
                <a:solidFill>
                  <a:schemeClr val="dk1"/>
                </a:solidFill>
                <a:latin typeface="Roboto"/>
                <a:ea typeface="Roboto"/>
                <a:cs typeface="Roboto"/>
                <a:sym typeface="Roboto"/>
              </a:defRPr>
            </a:lvl6pPr>
            <a:lvl7pPr marL="3200400" marR="0" lvl="6" indent="-349250" algn="l" rtl="0">
              <a:lnSpc>
                <a:spcPct val="115000"/>
              </a:lnSpc>
              <a:spcBef>
                <a:spcPts val="2100"/>
              </a:spcBef>
              <a:spcAft>
                <a:spcPts val="0"/>
              </a:spcAft>
              <a:buClr>
                <a:schemeClr val="dk1"/>
              </a:buClr>
              <a:buSzPts val="1900"/>
              <a:buFont typeface="Roboto"/>
              <a:buChar char="●"/>
              <a:defRPr sz="1900" b="0" i="0" u="none" strike="noStrike" cap="none">
                <a:solidFill>
                  <a:schemeClr val="dk1"/>
                </a:solidFill>
                <a:latin typeface="Roboto"/>
                <a:ea typeface="Roboto"/>
                <a:cs typeface="Roboto"/>
                <a:sym typeface="Roboto"/>
              </a:defRPr>
            </a:lvl7pPr>
            <a:lvl8pPr marL="3657600" marR="0" lvl="7" indent="-349250" algn="l" rtl="0">
              <a:lnSpc>
                <a:spcPct val="115000"/>
              </a:lnSpc>
              <a:spcBef>
                <a:spcPts val="2100"/>
              </a:spcBef>
              <a:spcAft>
                <a:spcPts val="0"/>
              </a:spcAft>
              <a:buClr>
                <a:schemeClr val="dk1"/>
              </a:buClr>
              <a:buSzPts val="1900"/>
              <a:buFont typeface="Roboto"/>
              <a:buChar char="○"/>
              <a:defRPr sz="1900" b="0" i="0" u="none" strike="noStrike" cap="none">
                <a:solidFill>
                  <a:schemeClr val="dk1"/>
                </a:solidFill>
                <a:latin typeface="Roboto"/>
                <a:ea typeface="Roboto"/>
                <a:cs typeface="Roboto"/>
                <a:sym typeface="Roboto"/>
              </a:defRPr>
            </a:lvl8pPr>
            <a:lvl9pPr marL="4114800" marR="0" lvl="8" indent="-349250" algn="l" rtl="0">
              <a:lnSpc>
                <a:spcPct val="115000"/>
              </a:lnSpc>
              <a:spcBef>
                <a:spcPts val="2100"/>
              </a:spcBef>
              <a:spcAft>
                <a:spcPts val="2100"/>
              </a:spcAft>
              <a:buClr>
                <a:schemeClr val="dk1"/>
              </a:buClr>
              <a:buSzPts val="1900"/>
              <a:buFont typeface="Roboto"/>
              <a:buChar char="■"/>
              <a:defRPr sz="19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EA4335"/>
          </p15:clr>
        </p15:guide>
        <p15:guide id="2" pos="3840">
          <p15:clr>
            <a:srgbClr val="EA4335"/>
          </p15:clr>
        </p15:guide>
        <p15:guide id="3" pos="596">
          <p15:clr>
            <a:srgbClr val="EA4335"/>
          </p15:clr>
        </p15:guide>
        <p15:guide id="4" pos="7084">
          <p15:clr>
            <a:srgbClr val="EA4335"/>
          </p15:clr>
        </p15:guide>
        <p15:guide id="5" orient="horz" pos="451">
          <p15:clr>
            <a:srgbClr val="EA4335"/>
          </p15:clr>
        </p15:guide>
        <p15:guide id="6" orient="horz" pos="386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comments" Target="../comments/commen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1" name="Shape 105"/>
        <p:cNvGrpSpPr/>
        <p:nvPr/>
      </p:nvGrpSpPr>
      <p:grpSpPr>
        <a:xfrm>
          <a:off x="0" y="0"/>
          <a:ext cx="0" cy="0"/>
          <a:chOff x="0" y="0"/>
          <a:chExt cx="0" cy="0"/>
        </a:xfrm>
      </p:grpSpPr>
      <p:sp>
        <p:nvSpPr>
          <p:cNvPr id="106" name="Google Shape;106;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26"/>
          <p:cNvSpPr/>
          <p:nvPr/>
        </p:nvSpPr>
        <p:spPr>
          <a:xfrm>
            <a:off x="685800" y="685800"/>
            <a:ext cx="10820400" cy="5486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26"/>
          <p:cNvSpPr txBox="1">
            <a:spLocks noGrp="1"/>
          </p:cNvSpPr>
          <p:nvPr>
            <p:ph type="ctrTitle"/>
          </p:nvPr>
        </p:nvSpPr>
        <p:spPr>
          <a:xfrm>
            <a:off x="2659529" y="2085788"/>
            <a:ext cx="6884895" cy="149664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9600"/>
              <a:buFont typeface="Times New Roman"/>
              <a:buNone/>
            </a:pPr>
            <a:r>
              <a:rPr lang="en-US" sz="9600">
                <a:solidFill>
                  <a:srgbClr val="000000"/>
                </a:solidFill>
                <a:latin typeface="Libre Baskerville"/>
                <a:ea typeface="Libre Baskerville"/>
                <a:cs typeface="Libre Baskerville"/>
                <a:sym typeface="Libre Baskerville"/>
              </a:rPr>
              <a:t>DOORI</a:t>
            </a:r>
            <a:endParaRPr sz="9600">
              <a:solidFill>
                <a:srgbClr val="000000"/>
              </a:solidFill>
              <a:latin typeface="Libre Baskerville"/>
              <a:ea typeface="Libre Baskerville"/>
              <a:cs typeface="Libre Baskerville"/>
              <a:sym typeface="Libre Baskerville"/>
            </a:endParaRPr>
          </a:p>
        </p:txBody>
      </p:sp>
      <p:sp>
        <p:nvSpPr>
          <p:cNvPr id="110" name="Google Shape;110;p26"/>
          <p:cNvSpPr txBox="1">
            <a:spLocks noGrp="1"/>
          </p:cNvSpPr>
          <p:nvPr>
            <p:ph type="subTitle" idx="1"/>
          </p:nvPr>
        </p:nvSpPr>
        <p:spPr>
          <a:xfrm>
            <a:off x="2086232" y="3425400"/>
            <a:ext cx="8019535" cy="290383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0000"/>
              </a:buClr>
              <a:buSzPts val="2400"/>
              <a:buFont typeface="Arial"/>
              <a:buNone/>
            </a:pPr>
            <a:r>
              <a:rPr lang="en-US" sz="2800" i="1" u="none" strike="noStrike" cap="none">
                <a:solidFill>
                  <a:srgbClr val="000000"/>
                </a:solidFill>
                <a:latin typeface="Times New Roman"/>
                <a:ea typeface="Times New Roman"/>
                <a:cs typeface="Times New Roman"/>
                <a:sym typeface="Times New Roman"/>
              </a:rPr>
              <a:t> The Social Distancing Tracker</a:t>
            </a:r>
            <a:endParaRPr sz="1200" i="1" u="none" strike="noStrike" cap="none">
              <a:solidFill>
                <a:srgbClr val="000000"/>
              </a:solidFill>
              <a:latin typeface="Calibri"/>
              <a:ea typeface="Calibri"/>
              <a:cs typeface="Calibri"/>
              <a:sym typeface="Calibri"/>
            </a:endParaRPr>
          </a:p>
          <a:p>
            <a:pPr marL="0" marR="0" lvl="0" indent="0" algn="ctr" rtl="0">
              <a:lnSpc>
                <a:spcPct val="90000"/>
              </a:lnSpc>
              <a:spcBef>
                <a:spcPts val="800"/>
              </a:spcBef>
              <a:spcAft>
                <a:spcPts val="0"/>
              </a:spcAft>
              <a:buClr>
                <a:srgbClr val="000000"/>
              </a:buClr>
              <a:buSzPts val="2400"/>
              <a:buFont typeface="Arial"/>
              <a:buNone/>
            </a:pPr>
            <a:endParaRPr sz="2800" b="0" i="0" u="none" strike="noStrike" cap="none">
              <a:solidFill>
                <a:srgbClr val="000000"/>
              </a:solidFill>
              <a:latin typeface="Times New Roman"/>
              <a:ea typeface="Times New Roman"/>
              <a:cs typeface="Times New Roman"/>
              <a:sym typeface="Times New Roman"/>
            </a:endParaRPr>
          </a:p>
          <a:p>
            <a:pPr marL="0" marR="0" lvl="0" indent="0" algn="ctr" rtl="0">
              <a:lnSpc>
                <a:spcPct val="90000"/>
              </a:lnSpc>
              <a:spcBef>
                <a:spcPts val="800"/>
              </a:spcBef>
              <a:spcAft>
                <a:spcPts val="0"/>
              </a:spcAft>
              <a:buClr>
                <a:srgbClr val="000000"/>
              </a:buClr>
              <a:buSzPts val="2400"/>
              <a:buFont typeface="Arial"/>
              <a:buNone/>
            </a:pPr>
            <a:endParaRPr sz="2800" b="0" i="0" u="none" strike="noStrike" cap="none">
              <a:solidFill>
                <a:srgbClr val="000000"/>
              </a:solidFill>
              <a:latin typeface="Times New Roman"/>
              <a:ea typeface="Times New Roman"/>
              <a:cs typeface="Times New Roman"/>
              <a:sym typeface="Times New Roman"/>
            </a:endParaRPr>
          </a:p>
          <a:p>
            <a:pPr marL="0" marR="0" lvl="0" indent="0" algn="ctr" rtl="0">
              <a:lnSpc>
                <a:spcPct val="90000"/>
              </a:lnSpc>
              <a:spcBef>
                <a:spcPts val="800"/>
              </a:spcBef>
              <a:spcAft>
                <a:spcPts val="0"/>
              </a:spcAft>
              <a:buClr>
                <a:srgbClr val="000000"/>
              </a:buClr>
              <a:buSzPts val="2400"/>
              <a:buFont typeface="Arial"/>
              <a:buNone/>
            </a:pPr>
            <a:endParaRPr sz="2800" b="0" i="0" u="none" strike="noStrike" cap="none">
              <a:solidFill>
                <a:srgbClr val="000000"/>
              </a:solidFill>
              <a:latin typeface="Times New Roman"/>
              <a:ea typeface="Times New Roman"/>
              <a:cs typeface="Times New Roman"/>
              <a:sym typeface="Times New Roman"/>
            </a:endParaRPr>
          </a:p>
          <a:p>
            <a:pPr marL="0" marR="0" lvl="0" indent="0" algn="ctr" rtl="0">
              <a:lnSpc>
                <a:spcPct val="90000"/>
              </a:lnSpc>
              <a:spcBef>
                <a:spcPts val="800"/>
              </a:spcBef>
              <a:spcAft>
                <a:spcPts val="0"/>
              </a:spcAft>
              <a:buClr>
                <a:srgbClr val="000000"/>
              </a:buClr>
              <a:buSzPts val="1500"/>
              <a:buFont typeface="Arial"/>
              <a:buNone/>
            </a:pPr>
            <a:r>
              <a:rPr lang="en-US" sz="2700" b="1">
                <a:solidFill>
                  <a:srgbClr val="000000"/>
                </a:solidFill>
                <a:latin typeface="Trebuchet MS"/>
                <a:ea typeface="Trebuchet MS"/>
                <a:cs typeface="Trebuchet MS"/>
                <a:sym typeface="Trebuchet MS"/>
              </a:rPr>
              <a:t>Final Review</a:t>
            </a:r>
            <a:endParaRPr sz="4600" b="1" i="0" u="none" strike="noStrike" cap="none">
              <a:solidFill>
                <a:srgbClr val="000000"/>
              </a:solidFill>
              <a:latin typeface="Trebuchet MS"/>
              <a:ea typeface="Trebuchet MS"/>
              <a:cs typeface="Trebuchet MS"/>
              <a:sym typeface="Trebuchet MS"/>
            </a:endParaRPr>
          </a:p>
          <a:p>
            <a:pPr marL="0" lvl="0" indent="0" algn="ctr" rtl="0">
              <a:lnSpc>
                <a:spcPct val="90000"/>
              </a:lnSpc>
              <a:spcBef>
                <a:spcPts val="1000"/>
              </a:spcBef>
              <a:spcAft>
                <a:spcPts val="0"/>
              </a:spcAft>
              <a:buClr>
                <a:schemeClr val="dk1"/>
              </a:buClr>
              <a:buSzPts val="1600"/>
              <a:buNone/>
            </a:pPr>
            <a:endParaRPr sz="16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0"/>
        <p:cNvGrpSpPr/>
        <p:nvPr/>
      </p:nvGrpSpPr>
      <p:grpSpPr>
        <a:xfrm>
          <a:off x="0" y="0"/>
          <a:ext cx="0" cy="0"/>
          <a:chOff x="0" y="0"/>
          <a:chExt cx="0" cy="0"/>
        </a:xfrm>
      </p:grpSpPr>
      <p:sp>
        <p:nvSpPr>
          <p:cNvPr id="161" name="Google Shape;161;p34"/>
          <p:cNvSpPr txBox="1">
            <a:spLocks noGrp="1"/>
          </p:cNvSpPr>
          <p:nvPr>
            <p:ph type="title"/>
          </p:nvPr>
        </p:nvSpPr>
        <p:spPr>
          <a:xfrm>
            <a:off x="947033" y="715533"/>
            <a:ext cx="10298100" cy="6417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3700"/>
              <a:buNone/>
            </a:pPr>
            <a:r>
              <a:rPr lang="en-US"/>
              <a:t>Project Management Infographics</a:t>
            </a:r>
            <a:endParaRPr/>
          </a:p>
        </p:txBody>
      </p:sp>
      <p:grpSp>
        <p:nvGrpSpPr>
          <p:cNvPr id="162" name="Google Shape;162;p34"/>
          <p:cNvGrpSpPr/>
          <p:nvPr/>
        </p:nvGrpSpPr>
        <p:grpSpPr>
          <a:xfrm>
            <a:off x="6143264" y="2735265"/>
            <a:ext cx="2104614" cy="2075215"/>
            <a:chOff x="4607563" y="2051500"/>
            <a:chExt cx="1578500" cy="1556450"/>
          </a:xfrm>
        </p:grpSpPr>
        <p:grpSp>
          <p:nvGrpSpPr>
            <p:cNvPr id="163" name="Google Shape;163;p34"/>
            <p:cNvGrpSpPr/>
            <p:nvPr/>
          </p:nvGrpSpPr>
          <p:grpSpPr>
            <a:xfrm>
              <a:off x="4607563" y="2051500"/>
              <a:ext cx="1578500" cy="1556450"/>
              <a:chOff x="4607550" y="1975300"/>
              <a:chExt cx="1578500" cy="1556450"/>
            </a:xfrm>
          </p:grpSpPr>
          <p:sp>
            <p:nvSpPr>
              <p:cNvPr id="164" name="Google Shape;164;p34"/>
              <p:cNvSpPr/>
              <p:nvPr/>
            </p:nvSpPr>
            <p:spPr>
              <a:xfrm>
                <a:off x="5585350" y="2941925"/>
                <a:ext cx="448600" cy="448600"/>
              </a:xfrm>
              <a:custGeom>
                <a:avLst/>
                <a:gdLst/>
                <a:ahLst/>
                <a:cxnLst/>
                <a:rect l="l" t="t" r="r" b="b"/>
                <a:pathLst>
                  <a:path w="17944" h="17944" extrusionOk="0">
                    <a:moveTo>
                      <a:pt x="8966" y="1"/>
                    </a:moveTo>
                    <a:cubicBezTo>
                      <a:pt x="4013" y="1"/>
                      <a:pt x="0" y="4013"/>
                      <a:pt x="0" y="8966"/>
                    </a:cubicBezTo>
                    <a:cubicBezTo>
                      <a:pt x="0" y="13931"/>
                      <a:pt x="4013" y="17943"/>
                      <a:pt x="8966" y="17943"/>
                    </a:cubicBezTo>
                    <a:cubicBezTo>
                      <a:pt x="13931" y="17943"/>
                      <a:pt x="17943" y="13931"/>
                      <a:pt x="17943" y="8966"/>
                    </a:cubicBezTo>
                    <a:cubicBezTo>
                      <a:pt x="17943" y="4013"/>
                      <a:pt x="13931" y="1"/>
                      <a:pt x="8966"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5" name="Google Shape;165;p34"/>
              <p:cNvSpPr/>
              <p:nvPr/>
            </p:nvSpPr>
            <p:spPr>
              <a:xfrm>
                <a:off x="4607550" y="1975300"/>
                <a:ext cx="1578500" cy="1556450"/>
              </a:xfrm>
              <a:custGeom>
                <a:avLst/>
                <a:gdLst/>
                <a:ahLst/>
                <a:cxnLst/>
                <a:rect l="l" t="t" r="r" b="b"/>
                <a:pathLst>
                  <a:path w="63140" h="62258" extrusionOk="0">
                    <a:moveTo>
                      <a:pt x="31570" y="0"/>
                    </a:moveTo>
                    <a:cubicBezTo>
                      <a:pt x="30400" y="0"/>
                      <a:pt x="29230" y="447"/>
                      <a:pt x="28337" y="1340"/>
                    </a:cubicBezTo>
                    <a:lnTo>
                      <a:pt x="1786" y="27902"/>
                    </a:lnTo>
                    <a:cubicBezTo>
                      <a:pt x="0" y="29676"/>
                      <a:pt x="0" y="32570"/>
                      <a:pt x="1786" y="34355"/>
                    </a:cubicBezTo>
                    <a:lnTo>
                      <a:pt x="8728" y="41297"/>
                    </a:lnTo>
                    <a:cubicBezTo>
                      <a:pt x="5311" y="44809"/>
                      <a:pt x="5334" y="50417"/>
                      <a:pt x="8799" y="53894"/>
                    </a:cubicBezTo>
                    <a:cubicBezTo>
                      <a:pt x="10551" y="55645"/>
                      <a:pt x="12847" y="56521"/>
                      <a:pt x="15143" y="56521"/>
                    </a:cubicBezTo>
                    <a:cubicBezTo>
                      <a:pt x="17404" y="56521"/>
                      <a:pt x="19665" y="55672"/>
                      <a:pt x="21408" y="53977"/>
                    </a:cubicBezTo>
                    <a:lnTo>
                      <a:pt x="28337" y="60918"/>
                    </a:lnTo>
                    <a:cubicBezTo>
                      <a:pt x="29230" y="61811"/>
                      <a:pt x="30400" y="62258"/>
                      <a:pt x="31570" y="62258"/>
                    </a:cubicBezTo>
                    <a:cubicBezTo>
                      <a:pt x="32740" y="62258"/>
                      <a:pt x="33909" y="61811"/>
                      <a:pt x="34802" y="60918"/>
                    </a:cubicBezTo>
                    <a:lnTo>
                      <a:pt x="61365" y="34355"/>
                    </a:lnTo>
                    <a:cubicBezTo>
                      <a:pt x="63139" y="32570"/>
                      <a:pt x="63139" y="29676"/>
                      <a:pt x="61365" y="27902"/>
                    </a:cubicBezTo>
                    <a:lnTo>
                      <a:pt x="54424" y="20961"/>
                    </a:lnTo>
                    <a:cubicBezTo>
                      <a:pt x="54436" y="20961"/>
                      <a:pt x="54436" y="20949"/>
                      <a:pt x="54448" y="20949"/>
                    </a:cubicBezTo>
                    <a:cubicBezTo>
                      <a:pt x="57948" y="17437"/>
                      <a:pt x="57948" y="11757"/>
                      <a:pt x="54448" y="8257"/>
                    </a:cubicBezTo>
                    <a:cubicBezTo>
                      <a:pt x="52698" y="6507"/>
                      <a:pt x="50400" y="5632"/>
                      <a:pt x="48102" y="5632"/>
                    </a:cubicBezTo>
                    <a:cubicBezTo>
                      <a:pt x="45804" y="5632"/>
                      <a:pt x="43506" y="6507"/>
                      <a:pt x="41756" y="8257"/>
                    </a:cubicBezTo>
                    <a:cubicBezTo>
                      <a:pt x="41744" y="8257"/>
                      <a:pt x="41744" y="8269"/>
                      <a:pt x="41732" y="8281"/>
                    </a:cubicBezTo>
                    <a:lnTo>
                      <a:pt x="34802" y="1340"/>
                    </a:lnTo>
                    <a:cubicBezTo>
                      <a:pt x="33909" y="447"/>
                      <a:pt x="32740" y="0"/>
                      <a:pt x="3157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66" name="Google Shape;166;p34"/>
            <p:cNvSpPr/>
            <p:nvPr/>
          </p:nvSpPr>
          <p:spPr>
            <a:xfrm>
              <a:off x="5609463" y="3042225"/>
              <a:ext cx="400375" cy="400375"/>
            </a:xfrm>
            <a:custGeom>
              <a:avLst/>
              <a:gdLst/>
              <a:ahLst/>
              <a:cxnLst/>
              <a:rect l="l" t="t" r="r" b="b"/>
              <a:pathLst>
                <a:path w="16015" h="16015" extrusionOk="0">
                  <a:moveTo>
                    <a:pt x="8002" y="1"/>
                  </a:moveTo>
                  <a:cubicBezTo>
                    <a:pt x="3585" y="1"/>
                    <a:pt x="1" y="3585"/>
                    <a:pt x="1" y="8002"/>
                  </a:cubicBezTo>
                  <a:cubicBezTo>
                    <a:pt x="1" y="12431"/>
                    <a:pt x="3585" y="16015"/>
                    <a:pt x="8002" y="16015"/>
                  </a:cubicBezTo>
                  <a:cubicBezTo>
                    <a:pt x="12431" y="16015"/>
                    <a:pt x="16015" y="12431"/>
                    <a:pt x="16015" y="8002"/>
                  </a:cubicBezTo>
                  <a:cubicBezTo>
                    <a:pt x="16015" y="3585"/>
                    <a:pt x="12431" y="1"/>
                    <a:pt x="800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7" name="Google Shape;167;p34"/>
            <p:cNvSpPr txBox="1"/>
            <p:nvPr/>
          </p:nvSpPr>
          <p:spPr>
            <a:xfrm>
              <a:off x="4699013" y="2640788"/>
              <a:ext cx="1395600" cy="308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a:solidFill>
                    <a:srgbClr val="FFFFFF"/>
                  </a:solidFill>
                  <a:latin typeface="Fira Sans Extra Condensed Medium"/>
                  <a:ea typeface="Fira Sans Extra Condensed Medium"/>
                  <a:cs typeface="Fira Sans Extra Condensed Medium"/>
                  <a:sym typeface="Fira Sans Extra Condensed Medium"/>
                </a:rPr>
                <a:t>Centroid</a:t>
              </a:r>
              <a:endParaRPr sz="23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68" name="Google Shape;168;p34"/>
          <p:cNvGrpSpPr/>
          <p:nvPr/>
        </p:nvGrpSpPr>
        <p:grpSpPr>
          <a:xfrm>
            <a:off x="5044725" y="1636726"/>
            <a:ext cx="2104614" cy="2074948"/>
            <a:chOff x="3783638" y="1227575"/>
            <a:chExt cx="1578500" cy="1556250"/>
          </a:xfrm>
        </p:grpSpPr>
        <p:grpSp>
          <p:nvGrpSpPr>
            <p:cNvPr id="169" name="Google Shape;169;p34"/>
            <p:cNvGrpSpPr/>
            <p:nvPr/>
          </p:nvGrpSpPr>
          <p:grpSpPr>
            <a:xfrm>
              <a:off x="3783638" y="1227575"/>
              <a:ext cx="1578500" cy="1556250"/>
              <a:chOff x="3783625" y="1151375"/>
              <a:chExt cx="1578500" cy="1556250"/>
            </a:xfrm>
          </p:grpSpPr>
          <p:sp>
            <p:nvSpPr>
              <p:cNvPr id="170" name="Google Shape;170;p34"/>
              <p:cNvSpPr/>
              <p:nvPr/>
            </p:nvSpPr>
            <p:spPr>
              <a:xfrm>
                <a:off x="4761725" y="1292025"/>
                <a:ext cx="448900" cy="448575"/>
              </a:xfrm>
              <a:custGeom>
                <a:avLst/>
                <a:gdLst/>
                <a:ahLst/>
                <a:cxnLst/>
                <a:rect l="l" t="t" r="r" b="b"/>
                <a:pathLst>
                  <a:path w="17956" h="17943" extrusionOk="0">
                    <a:moveTo>
                      <a:pt x="8978" y="0"/>
                    </a:moveTo>
                    <a:cubicBezTo>
                      <a:pt x="4025" y="0"/>
                      <a:pt x="1" y="4013"/>
                      <a:pt x="1" y="8978"/>
                    </a:cubicBezTo>
                    <a:cubicBezTo>
                      <a:pt x="1" y="13931"/>
                      <a:pt x="4025" y="17943"/>
                      <a:pt x="8978" y="17943"/>
                    </a:cubicBezTo>
                    <a:cubicBezTo>
                      <a:pt x="13931" y="17943"/>
                      <a:pt x="17956" y="13931"/>
                      <a:pt x="17956" y="8978"/>
                    </a:cubicBezTo>
                    <a:cubicBezTo>
                      <a:pt x="17956" y="4013"/>
                      <a:pt x="13931" y="0"/>
                      <a:pt x="8978"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1" name="Google Shape;171;p34"/>
              <p:cNvSpPr/>
              <p:nvPr/>
            </p:nvSpPr>
            <p:spPr>
              <a:xfrm>
                <a:off x="3783625" y="1151375"/>
                <a:ext cx="1578500" cy="1556250"/>
              </a:xfrm>
              <a:custGeom>
                <a:avLst/>
                <a:gdLst/>
                <a:ahLst/>
                <a:cxnLst/>
                <a:rect l="l" t="t" r="r" b="b"/>
                <a:pathLst>
                  <a:path w="63140" h="62250" extrusionOk="0">
                    <a:moveTo>
                      <a:pt x="31570" y="1"/>
                    </a:moveTo>
                    <a:cubicBezTo>
                      <a:pt x="30401" y="1"/>
                      <a:pt x="29231" y="447"/>
                      <a:pt x="28338" y="1340"/>
                    </a:cubicBezTo>
                    <a:lnTo>
                      <a:pt x="21408" y="8270"/>
                    </a:lnTo>
                    <a:cubicBezTo>
                      <a:pt x="19658" y="6519"/>
                      <a:pt x="17363" y="5644"/>
                      <a:pt x="15067" y="5644"/>
                    </a:cubicBezTo>
                    <a:cubicBezTo>
                      <a:pt x="12770" y="5644"/>
                      <a:pt x="10473" y="6519"/>
                      <a:pt x="8716" y="8270"/>
                    </a:cubicBezTo>
                    <a:cubicBezTo>
                      <a:pt x="5216" y="11782"/>
                      <a:pt x="5216" y="17461"/>
                      <a:pt x="8716" y="20962"/>
                    </a:cubicBezTo>
                    <a:lnTo>
                      <a:pt x="1787" y="27903"/>
                    </a:lnTo>
                    <a:cubicBezTo>
                      <a:pt x="1" y="29677"/>
                      <a:pt x="1" y="32570"/>
                      <a:pt x="1787" y="34356"/>
                    </a:cubicBezTo>
                    <a:lnTo>
                      <a:pt x="28338" y="60919"/>
                    </a:lnTo>
                    <a:cubicBezTo>
                      <a:pt x="29231" y="61806"/>
                      <a:pt x="30401" y="62249"/>
                      <a:pt x="31570" y="62249"/>
                    </a:cubicBezTo>
                    <a:cubicBezTo>
                      <a:pt x="32740" y="62249"/>
                      <a:pt x="33910" y="61806"/>
                      <a:pt x="34803" y="60919"/>
                    </a:cubicBezTo>
                    <a:lnTo>
                      <a:pt x="41732" y="53977"/>
                    </a:lnTo>
                    <a:cubicBezTo>
                      <a:pt x="43489" y="55734"/>
                      <a:pt x="45786" y="56612"/>
                      <a:pt x="48083" y="56612"/>
                    </a:cubicBezTo>
                    <a:cubicBezTo>
                      <a:pt x="50379" y="56612"/>
                      <a:pt x="52674" y="55734"/>
                      <a:pt x="54424" y="53977"/>
                    </a:cubicBezTo>
                    <a:cubicBezTo>
                      <a:pt x="57937" y="50477"/>
                      <a:pt x="57937" y="44798"/>
                      <a:pt x="54424" y="41285"/>
                    </a:cubicBezTo>
                    <a:lnTo>
                      <a:pt x="61354" y="34356"/>
                    </a:lnTo>
                    <a:cubicBezTo>
                      <a:pt x="63140" y="32570"/>
                      <a:pt x="63140" y="29677"/>
                      <a:pt x="61354" y="27903"/>
                    </a:cubicBezTo>
                    <a:lnTo>
                      <a:pt x="34803" y="1340"/>
                    </a:lnTo>
                    <a:cubicBezTo>
                      <a:pt x="33910" y="447"/>
                      <a:pt x="32740" y="1"/>
                      <a:pt x="3157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72" name="Google Shape;172;p34"/>
            <p:cNvSpPr/>
            <p:nvPr/>
          </p:nvSpPr>
          <p:spPr>
            <a:xfrm>
              <a:off x="4781088" y="1387575"/>
              <a:ext cx="410200" cy="410175"/>
            </a:xfrm>
            <a:custGeom>
              <a:avLst/>
              <a:gdLst/>
              <a:ahLst/>
              <a:cxnLst/>
              <a:rect l="l" t="t" r="r" b="b"/>
              <a:pathLst>
                <a:path w="16408" h="16407" extrusionOk="0">
                  <a:moveTo>
                    <a:pt x="8204" y="0"/>
                  </a:moveTo>
                  <a:cubicBezTo>
                    <a:pt x="3668" y="0"/>
                    <a:pt x="1" y="3667"/>
                    <a:pt x="1" y="8204"/>
                  </a:cubicBezTo>
                  <a:cubicBezTo>
                    <a:pt x="1" y="12728"/>
                    <a:pt x="3668" y="16407"/>
                    <a:pt x="8204" y="16407"/>
                  </a:cubicBezTo>
                  <a:cubicBezTo>
                    <a:pt x="12729" y="16407"/>
                    <a:pt x="16408" y="12728"/>
                    <a:pt x="16408" y="8204"/>
                  </a:cubicBezTo>
                  <a:cubicBezTo>
                    <a:pt x="16408" y="3667"/>
                    <a:pt x="12729" y="0"/>
                    <a:pt x="820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3" name="Google Shape;173;p34"/>
            <p:cNvSpPr txBox="1"/>
            <p:nvPr/>
          </p:nvSpPr>
          <p:spPr>
            <a:xfrm>
              <a:off x="3875088" y="1780325"/>
              <a:ext cx="1395600" cy="308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a:solidFill>
                    <a:srgbClr val="FFFFFF"/>
                  </a:solidFill>
                  <a:latin typeface="Fira Sans Extra Condensed Medium"/>
                  <a:ea typeface="Fira Sans Extra Condensed Medium"/>
                  <a:cs typeface="Fira Sans Extra Condensed Medium"/>
                  <a:sym typeface="Fira Sans Extra Condensed Medium"/>
                </a:rPr>
                <a:t>Regression</a:t>
              </a:r>
              <a:endParaRPr sz="23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74" name="Google Shape;174;p34"/>
          <p:cNvGrpSpPr/>
          <p:nvPr/>
        </p:nvGrpSpPr>
        <p:grpSpPr>
          <a:xfrm>
            <a:off x="3943852" y="2737632"/>
            <a:ext cx="2104581" cy="2074848"/>
            <a:chOff x="2957963" y="2053275"/>
            <a:chExt cx="1578475" cy="1556175"/>
          </a:xfrm>
        </p:grpSpPr>
        <p:grpSp>
          <p:nvGrpSpPr>
            <p:cNvPr id="175" name="Google Shape;175;p34"/>
            <p:cNvGrpSpPr/>
            <p:nvPr/>
          </p:nvGrpSpPr>
          <p:grpSpPr>
            <a:xfrm>
              <a:off x="2957963" y="2053275"/>
              <a:ext cx="1578475" cy="1556175"/>
              <a:chOff x="2957950" y="1977075"/>
              <a:chExt cx="1578475" cy="1556175"/>
            </a:xfrm>
          </p:grpSpPr>
          <p:sp>
            <p:nvSpPr>
              <p:cNvPr id="176" name="Google Shape;176;p34"/>
              <p:cNvSpPr/>
              <p:nvPr/>
            </p:nvSpPr>
            <p:spPr>
              <a:xfrm>
                <a:off x="3110350" y="2118325"/>
                <a:ext cx="448575" cy="448575"/>
              </a:xfrm>
              <a:custGeom>
                <a:avLst/>
                <a:gdLst/>
                <a:ahLst/>
                <a:cxnLst/>
                <a:rect l="l" t="t" r="r" b="b"/>
                <a:pathLst>
                  <a:path w="17943" h="17943" extrusionOk="0">
                    <a:moveTo>
                      <a:pt x="8965" y="0"/>
                    </a:moveTo>
                    <a:cubicBezTo>
                      <a:pt x="4012" y="0"/>
                      <a:pt x="0" y="4012"/>
                      <a:pt x="0" y="8965"/>
                    </a:cubicBezTo>
                    <a:cubicBezTo>
                      <a:pt x="0" y="13918"/>
                      <a:pt x="4012" y="17943"/>
                      <a:pt x="8965" y="17943"/>
                    </a:cubicBezTo>
                    <a:cubicBezTo>
                      <a:pt x="13930" y="17943"/>
                      <a:pt x="17943" y="13918"/>
                      <a:pt x="17943" y="8965"/>
                    </a:cubicBezTo>
                    <a:cubicBezTo>
                      <a:pt x="17943" y="4012"/>
                      <a:pt x="13930" y="0"/>
                      <a:pt x="896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7" name="Google Shape;177;p34"/>
              <p:cNvSpPr/>
              <p:nvPr/>
            </p:nvSpPr>
            <p:spPr>
              <a:xfrm>
                <a:off x="2957950" y="1977075"/>
                <a:ext cx="1578475" cy="1556175"/>
              </a:xfrm>
              <a:custGeom>
                <a:avLst/>
                <a:gdLst/>
                <a:ahLst/>
                <a:cxnLst/>
                <a:rect l="l" t="t" r="r" b="b"/>
                <a:pathLst>
                  <a:path w="63139" h="62247" extrusionOk="0">
                    <a:moveTo>
                      <a:pt x="31571" y="0"/>
                    </a:moveTo>
                    <a:cubicBezTo>
                      <a:pt x="30403" y="0"/>
                      <a:pt x="29236" y="447"/>
                      <a:pt x="28349" y="1340"/>
                    </a:cubicBezTo>
                    <a:lnTo>
                      <a:pt x="1786" y="27891"/>
                    </a:lnTo>
                    <a:cubicBezTo>
                      <a:pt x="0" y="29677"/>
                      <a:pt x="0" y="32570"/>
                      <a:pt x="1786" y="34356"/>
                    </a:cubicBezTo>
                    <a:lnTo>
                      <a:pt x="8727" y="41297"/>
                    </a:lnTo>
                    <a:cubicBezTo>
                      <a:pt x="5310" y="44810"/>
                      <a:pt x="5334" y="50417"/>
                      <a:pt x="8811" y="53894"/>
                    </a:cubicBezTo>
                    <a:cubicBezTo>
                      <a:pt x="10562" y="55646"/>
                      <a:pt x="12855" y="56521"/>
                      <a:pt x="15149" y="56521"/>
                    </a:cubicBezTo>
                    <a:cubicBezTo>
                      <a:pt x="17407" y="56521"/>
                      <a:pt x="19665" y="55673"/>
                      <a:pt x="21407" y="53977"/>
                    </a:cubicBezTo>
                    <a:lnTo>
                      <a:pt x="28349" y="60907"/>
                    </a:lnTo>
                    <a:cubicBezTo>
                      <a:pt x="29236" y="61800"/>
                      <a:pt x="30403" y="62246"/>
                      <a:pt x="31571" y="62246"/>
                    </a:cubicBezTo>
                    <a:cubicBezTo>
                      <a:pt x="32739" y="62246"/>
                      <a:pt x="33909" y="61800"/>
                      <a:pt x="34802" y="60907"/>
                    </a:cubicBezTo>
                    <a:lnTo>
                      <a:pt x="61365" y="34356"/>
                    </a:lnTo>
                    <a:cubicBezTo>
                      <a:pt x="63139" y="32570"/>
                      <a:pt x="63139" y="29677"/>
                      <a:pt x="61365" y="27891"/>
                    </a:cubicBezTo>
                    <a:lnTo>
                      <a:pt x="54423" y="20961"/>
                    </a:lnTo>
                    <a:cubicBezTo>
                      <a:pt x="54459" y="20926"/>
                      <a:pt x="54495" y="20902"/>
                      <a:pt x="54519" y="20866"/>
                    </a:cubicBezTo>
                    <a:cubicBezTo>
                      <a:pt x="58031" y="17366"/>
                      <a:pt x="58031" y="11686"/>
                      <a:pt x="54519" y="8174"/>
                    </a:cubicBezTo>
                    <a:cubicBezTo>
                      <a:pt x="52769" y="6424"/>
                      <a:pt x="50474" y="5549"/>
                      <a:pt x="48177" y="5549"/>
                    </a:cubicBezTo>
                    <a:cubicBezTo>
                      <a:pt x="45881" y="5549"/>
                      <a:pt x="43583" y="6424"/>
                      <a:pt x="41827" y="8174"/>
                    </a:cubicBezTo>
                    <a:cubicBezTo>
                      <a:pt x="41803" y="8210"/>
                      <a:pt x="41779" y="8246"/>
                      <a:pt x="41743" y="8281"/>
                    </a:cubicBezTo>
                    <a:lnTo>
                      <a:pt x="34802" y="1340"/>
                    </a:lnTo>
                    <a:cubicBezTo>
                      <a:pt x="33909" y="447"/>
                      <a:pt x="32739" y="0"/>
                      <a:pt x="3157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78" name="Google Shape;178;p34"/>
            <p:cNvSpPr/>
            <p:nvPr/>
          </p:nvSpPr>
          <p:spPr>
            <a:xfrm>
              <a:off x="3134163" y="2218325"/>
              <a:ext cx="400975" cy="400975"/>
            </a:xfrm>
            <a:custGeom>
              <a:avLst/>
              <a:gdLst/>
              <a:ahLst/>
              <a:cxnLst/>
              <a:rect l="l" t="t" r="r" b="b"/>
              <a:pathLst>
                <a:path w="16039" h="16039" extrusionOk="0">
                  <a:moveTo>
                    <a:pt x="8013" y="0"/>
                  </a:moveTo>
                  <a:cubicBezTo>
                    <a:pt x="3596" y="0"/>
                    <a:pt x="1" y="3584"/>
                    <a:pt x="1" y="8013"/>
                  </a:cubicBezTo>
                  <a:cubicBezTo>
                    <a:pt x="1" y="12443"/>
                    <a:pt x="3596" y="16038"/>
                    <a:pt x="8013" y="16038"/>
                  </a:cubicBezTo>
                  <a:cubicBezTo>
                    <a:pt x="12443" y="16038"/>
                    <a:pt x="16038" y="12443"/>
                    <a:pt x="16038" y="8013"/>
                  </a:cubicBezTo>
                  <a:cubicBezTo>
                    <a:pt x="16038" y="3584"/>
                    <a:pt x="12443" y="0"/>
                    <a:pt x="801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 name="Google Shape;179;p34"/>
            <p:cNvSpPr txBox="1"/>
            <p:nvPr/>
          </p:nvSpPr>
          <p:spPr>
            <a:xfrm>
              <a:off x="3049400" y="2640788"/>
              <a:ext cx="1395600" cy="308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a:solidFill>
                    <a:srgbClr val="FFFFFF"/>
                  </a:solidFill>
                  <a:latin typeface="Fira Sans Extra Condensed Medium"/>
                  <a:ea typeface="Fira Sans Extra Condensed Medium"/>
                  <a:cs typeface="Fira Sans Extra Condensed Medium"/>
                  <a:sym typeface="Fira Sans Extra Condensed Medium"/>
                </a:rPr>
                <a:t>YOLOv3</a:t>
              </a:r>
              <a:endParaRPr sz="23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80" name="Google Shape;180;p34"/>
          <p:cNvGrpSpPr/>
          <p:nvPr/>
        </p:nvGrpSpPr>
        <p:grpSpPr>
          <a:xfrm>
            <a:off x="5042358" y="3836137"/>
            <a:ext cx="2105014" cy="2074948"/>
            <a:chOff x="3781863" y="2877175"/>
            <a:chExt cx="1578800" cy="1556250"/>
          </a:xfrm>
        </p:grpSpPr>
        <p:grpSp>
          <p:nvGrpSpPr>
            <p:cNvPr id="181" name="Google Shape;181;p34"/>
            <p:cNvGrpSpPr/>
            <p:nvPr/>
          </p:nvGrpSpPr>
          <p:grpSpPr>
            <a:xfrm>
              <a:off x="3781863" y="2877175"/>
              <a:ext cx="1578800" cy="1556250"/>
              <a:chOff x="3781850" y="2800975"/>
              <a:chExt cx="1578800" cy="1556250"/>
            </a:xfrm>
          </p:grpSpPr>
          <p:sp>
            <p:nvSpPr>
              <p:cNvPr id="182" name="Google Shape;182;p34"/>
              <p:cNvSpPr/>
              <p:nvPr/>
            </p:nvSpPr>
            <p:spPr>
              <a:xfrm>
                <a:off x="3936325" y="3765250"/>
                <a:ext cx="448600" cy="448875"/>
              </a:xfrm>
              <a:custGeom>
                <a:avLst/>
                <a:gdLst/>
                <a:ahLst/>
                <a:cxnLst/>
                <a:rect l="l" t="t" r="r" b="b"/>
                <a:pathLst>
                  <a:path w="17944" h="17955" extrusionOk="0">
                    <a:moveTo>
                      <a:pt x="8978" y="0"/>
                    </a:moveTo>
                    <a:cubicBezTo>
                      <a:pt x="4013" y="0"/>
                      <a:pt x="1" y="4024"/>
                      <a:pt x="1" y="8977"/>
                    </a:cubicBezTo>
                    <a:cubicBezTo>
                      <a:pt x="1" y="13930"/>
                      <a:pt x="4013" y="17955"/>
                      <a:pt x="8978" y="17955"/>
                    </a:cubicBezTo>
                    <a:cubicBezTo>
                      <a:pt x="13931" y="17955"/>
                      <a:pt x="17944" y="13930"/>
                      <a:pt x="17944" y="8977"/>
                    </a:cubicBezTo>
                    <a:cubicBezTo>
                      <a:pt x="17944" y="4024"/>
                      <a:pt x="13931" y="0"/>
                      <a:pt x="8978"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3" name="Google Shape;183;p34"/>
              <p:cNvSpPr/>
              <p:nvPr/>
            </p:nvSpPr>
            <p:spPr>
              <a:xfrm>
                <a:off x="3781850" y="2800975"/>
                <a:ext cx="1578800" cy="1556250"/>
              </a:xfrm>
              <a:custGeom>
                <a:avLst/>
                <a:gdLst/>
                <a:ahLst/>
                <a:cxnLst/>
                <a:rect l="l" t="t" r="r" b="b"/>
                <a:pathLst>
                  <a:path w="63152" h="62250" extrusionOk="0">
                    <a:moveTo>
                      <a:pt x="31576" y="1"/>
                    </a:moveTo>
                    <a:cubicBezTo>
                      <a:pt x="30409" y="1"/>
                      <a:pt x="29242" y="447"/>
                      <a:pt x="28349" y="1340"/>
                    </a:cubicBezTo>
                    <a:lnTo>
                      <a:pt x="21408" y="8282"/>
                    </a:lnTo>
                    <a:cubicBezTo>
                      <a:pt x="19661" y="6564"/>
                      <a:pt x="17389" y="5707"/>
                      <a:pt x="15118" y="5707"/>
                    </a:cubicBezTo>
                    <a:cubicBezTo>
                      <a:pt x="12823" y="5707"/>
                      <a:pt x="10529" y="6582"/>
                      <a:pt x="8775" y="8329"/>
                    </a:cubicBezTo>
                    <a:cubicBezTo>
                      <a:pt x="5299" y="11818"/>
                      <a:pt x="5275" y="17450"/>
                      <a:pt x="8728" y="20962"/>
                    </a:cubicBezTo>
                    <a:lnTo>
                      <a:pt x="1786" y="27891"/>
                    </a:lnTo>
                    <a:cubicBezTo>
                      <a:pt x="1" y="29677"/>
                      <a:pt x="1" y="32570"/>
                      <a:pt x="1786" y="34356"/>
                    </a:cubicBezTo>
                    <a:lnTo>
                      <a:pt x="28349" y="60919"/>
                    </a:lnTo>
                    <a:cubicBezTo>
                      <a:pt x="29242" y="61806"/>
                      <a:pt x="30409" y="62250"/>
                      <a:pt x="31576" y="62250"/>
                    </a:cubicBezTo>
                    <a:cubicBezTo>
                      <a:pt x="32743" y="62250"/>
                      <a:pt x="33910" y="61806"/>
                      <a:pt x="34802" y="60919"/>
                    </a:cubicBezTo>
                    <a:lnTo>
                      <a:pt x="41744" y="53978"/>
                    </a:lnTo>
                    <a:cubicBezTo>
                      <a:pt x="43494" y="55734"/>
                      <a:pt x="45789" y="56612"/>
                      <a:pt x="48084" y="56612"/>
                    </a:cubicBezTo>
                    <a:cubicBezTo>
                      <a:pt x="50379" y="56612"/>
                      <a:pt x="52674" y="55734"/>
                      <a:pt x="54424" y="53978"/>
                    </a:cubicBezTo>
                    <a:cubicBezTo>
                      <a:pt x="57936" y="50477"/>
                      <a:pt x="57936" y="44798"/>
                      <a:pt x="54424" y="41286"/>
                    </a:cubicBezTo>
                    <a:lnTo>
                      <a:pt x="61365" y="34356"/>
                    </a:lnTo>
                    <a:cubicBezTo>
                      <a:pt x="63151" y="32570"/>
                      <a:pt x="63151" y="29677"/>
                      <a:pt x="61365" y="27891"/>
                    </a:cubicBezTo>
                    <a:lnTo>
                      <a:pt x="34802" y="1340"/>
                    </a:lnTo>
                    <a:cubicBezTo>
                      <a:pt x="33910" y="447"/>
                      <a:pt x="32743" y="1"/>
                      <a:pt x="31576"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84" name="Google Shape;184;p34"/>
            <p:cNvSpPr/>
            <p:nvPr/>
          </p:nvSpPr>
          <p:spPr>
            <a:xfrm>
              <a:off x="3959263" y="3864650"/>
              <a:ext cx="402750" cy="402475"/>
            </a:xfrm>
            <a:custGeom>
              <a:avLst/>
              <a:gdLst/>
              <a:ahLst/>
              <a:cxnLst/>
              <a:rect l="l" t="t" r="r" b="b"/>
              <a:pathLst>
                <a:path w="16110" h="16099" extrusionOk="0">
                  <a:moveTo>
                    <a:pt x="8061" y="1"/>
                  </a:moveTo>
                  <a:cubicBezTo>
                    <a:pt x="3608" y="1"/>
                    <a:pt x="1" y="3608"/>
                    <a:pt x="1" y="8049"/>
                  </a:cubicBezTo>
                  <a:cubicBezTo>
                    <a:pt x="1" y="12502"/>
                    <a:pt x="3608" y="16098"/>
                    <a:pt x="8061" y="16098"/>
                  </a:cubicBezTo>
                  <a:cubicBezTo>
                    <a:pt x="12502" y="16098"/>
                    <a:pt x="16110" y="12502"/>
                    <a:pt x="16110" y="8049"/>
                  </a:cubicBezTo>
                  <a:cubicBezTo>
                    <a:pt x="16110" y="3608"/>
                    <a:pt x="12502" y="1"/>
                    <a:pt x="806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5" name="Google Shape;185;p34"/>
            <p:cNvSpPr txBox="1"/>
            <p:nvPr/>
          </p:nvSpPr>
          <p:spPr>
            <a:xfrm>
              <a:off x="3875088" y="3501250"/>
              <a:ext cx="1395600" cy="308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a:solidFill>
                    <a:srgbClr val="FFFFFF"/>
                  </a:solidFill>
                  <a:latin typeface="Fira Sans Extra Condensed Medium"/>
                  <a:ea typeface="Fira Sans Extra Condensed Medium"/>
                  <a:cs typeface="Fira Sans Extra Condensed Medium"/>
                  <a:sym typeface="Fira Sans Extra Condensed Medium"/>
                </a:rPr>
                <a:t>Accuracy</a:t>
              </a:r>
              <a:endParaRPr sz="23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86" name="Google Shape;186;p34"/>
          <p:cNvGrpSpPr/>
          <p:nvPr/>
        </p:nvGrpSpPr>
        <p:grpSpPr>
          <a:xfrm>
            <a:off x="7302117" y="2102603"/>
            <a:ext cx="3938768" cy="1140666"/>
            <a:chOff x="5476725" y="1576992"/>
            <a:chExt cx="2954150" cy="855521"/>
          </a:xfrm>
        </p:grpSpPr>
        <p:grpSp>
          <p:nvGrpSpPr>
            <p:cNvPr id="187" name="Google Shape;187;p34"/>
            <p:cNvGrpSpPr/>
            <p:nvPr/>
          </p:nvGrpSpPr>
          <p:grpSpPr>
            <a:xfrm>
              <a:off x="6348644" y="1576992"/>
              <a:ext cx="2082231" cy="855521"/>
              <a:chOff x="6348644" y="1164913"/>
              <a:chExt cx="2082231" cy="855521"/>
            </a:xfrm>
          </p:grpSpPr>
          <p:sp>
            <p:nvSpPr>
              <p:cNvPr id="188" name="Google Shape;188;p34"/>
              <p:cNvSpPr txBox="1"/>
              <p:nvPr/>
            </p:nvSpPr>
            <p:spPr>
              <a:xfrm>
                <a:off x="6348644" y="1430334"/>
                <a:ext cx="2079600" cy="5901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300">
                    <a:solidFill>
                      <a:srgbClr val="FFFFFF"/>
                    </a:solidFill>
                    <a:latin typeface="Roboto"/>
                    <a:ea typeface="Roboto"/>
                    <a:cs typeface="Roboto"/>
                    <a:sym typeface="Roboto"/>
                  </a:rPr>
                  <a:t>Treated as logistic regression problem than a multilabel classification problem.</a:t>
                </a:r>
                <a:endParaRPr sz="1300" b="0" i="0" u="none" strike="noStrike" cap="none">
                  <a:solidFill>
                    <a:srgbClr val="FFFFFF"/>
                  </a:solidFill>
                  <a:latin typeface="Roboto"/>
                  <a:ea typeface="Roboto"/>
                  <a:cs typeface="Roboto"/>
                  <a:sym typeface="Roboto"/>
                </a:endParaRPr>
              </a:p>
            </p:txBody>
          </p:sp>
          <p:sp>
            <p:nvSpPr>
              <p:cNvPr id="189" name="Google Shape;189;p34"/>
              <p:cNvSpPr txBox="1"/>
              <p:nvPr/>
            </p:nvSpPr>
            <p:spPr>
              <a:xfrm>
                <a:off x="6351275" y="1164913"/>
                <a:ext cx="2079600" cy="3546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2300"/>
                  <a:buFont typeface="Arial"/>
                  <a:buNone/>
                </a:pPr>
                <a:r>
                  <a:rPr lang="en-US" sz="2300">
                    <a:solidFill>
                      <a:schemeClr val="accent1"/>
                    </a:solidFill>
                    <a:latin typeface="Fira Sans Extra Condensed Medium"/>
                    <a:ea typeface="Fira Sans Extra Condensed Medium"/>
                    <a:cs typeface="Fira Sans Extra Condensed Medium"/>
                    <a:sym typeface="Fira Sans Extra Condensed Medium"/>
                  </a:rPr>
                  <a:t>Regression</a:t>
                </a:r>
                <a:endParaRPr sz="2300" b="0" i="0" u="none" strike="noStrike" cap="none">
                  <a:solidFill>
                    <a:schemeClr val="accent1"/>
                  </a:solidFill>
                  <a:latin typeface="Fira Sans Extra Condensed Medium"/>
                  <a:ea typeface="Fira Sans Extra Condensed Medium"/>
                  <a:cs typeface="Fira Sans Extra Condensed Medium"/>
                  <a:sym typeface="Fira Sans Extra Condensed Medium"/>
                </a:endParaRPr>
              </a:p>
            </p:txBody>
          </p:sp>
        </p:grpSp>
        <p:cxnSp>
          <p:nvCxnSpPr>
            <p:cNvPr id="190" name="Google Shape;190;p34"/>
            <p:cNvCxnSpPr/>
            <p:nvPr/>
          </p:nvCxnSpPr>
          <p:spPr>
            <a:xfrm rot="10800000">
              <a:off x="5476725" y="1592663"/>
              <a:ext cx="2859300" cy="0"/>
            </a:xfrm>
            <a:prstGeom prst="straightConnector1">
              <a:avLst/>
            </a:prstGeom>
            <a:noFill/>
            <a:ln w="9525" cap="flat" cmpd="sng">
              <a:solidFill>
                <a:schemeClr val="accent1"/>
              </a:solidFill>
              <a:prstDash val="solid"/>
              <a:round/>
              <a:headEnd type="none" w="sm" len="sm"/>
              <a:tailEnd type="none" w="sm" len="sm"/>
            </a:ln>
          </p:spPr>
        </p:cxnSp>
      </p:grpSp>
      <p:grpSp>
        <p:nvGrpSpPr>
          <p:cNvPr id="191" name="Google Shape;191;p34"/>
          <p:cNvGrpSpPr/>
          <p:nvPr/>
        </p:nvGrpSpPr>
        <p:grpSpPr>
          <a:xfrm>
            <a:off x="8396890" y="4300489"/>
            <a:ext cx="2843996" cy="1151058"/>
            <a:chOff x="6297825" y="3225447"/>
            <a:chExt cx="2133050" cy="863315"/>
          </a:xfrm>
        </p:grpSpPr>
        <p:grpSp>
          <p:nvGrpSpPr>
            <p:cNvPr id="192" name="Google Shape;192;p34"/>
            <p:cNvGrpSpPr/>
            <p:nvPr/>
          </p:nvGrpSpPr>
          <p:grpSpPr>
            <a:xfrm>
              <a:off x="6348644" y="3225447"/>
              <a:ext cx="2082231" cy="863315"/>
              <a:chOff x="6348644" y="2810750"/>
              <a:chExt cx="2082231" cy="863315"/>
            </a:xfrm>
          </p:grpSpPr>
          <p:sp>
            <p:nvSpPr>
              <p:cNvPr id="193" name="Google Shape;193;p34"/>
              <p:cNvSpPr txBox="1"/>
              <p:nvPr/>
            </p:nvSpPr>
            <p:spPr>
              <a:xfrm>
                <a:off x="6348644" y="3083965"/>
                <a:ext cx="2079600" cy="5901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300">
                    <a:solidFill>
                      <a:srgbClr val="FFFFFF"/>
                    </a:solidFill>
                    <a:latin typeface="Roboto"/>
                    <a:ea typeface="Roboto"/>
                    <a:cs typeface="Roboto"/>
                    <a:sym typeface="Roboto"/>
                  </a:rPr>
                  <a:t>Return the person prediction probability.</a:t>
                </a:r>
                <a:endParaRPr sz="1300" b="0" i="0" u="none" strike="noStrike" cap="none">
                  <a:solidFill>
                    <a:srgbClr val="FFFFFF"/>
                  </a:solidFill>
                  <a:latin typeface="Roboto"/>
                  <a:ea typeface="Roboto"/>
                  <a:cs typeface="Roboto"/>
                  <a:sym typeface="Roboto"/>
                </a:endParaRPr>
              </a:p>
            </p:txBody>
          </p:sp>
          <p:sp>
            <p:nvSpPr>
              <p:cNvPr id="194" name="Google Shape;194;p34"/>
              <p:cNvSpPr txBox="1"/>
              <p:nvPr/>
            </p:nvSpPr>
            <p:spPr>
              <a:xfrm>
                <a:off x="6351275" y="2810750"/>
                <a:ext cx="2079600" cy="354600"/>
              </a:xfrm>
              <a:prstGeom prst="rect">
                <a:avLst/>
              </a:prstGeom>
              <a:no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US" sz="2300">
                    <a:solidFill>
                      <a:schemeClr val="accent2"/>
                    </a:solidFill>
                    <a:latin typeface="Fira Sans Extra Condensed Medium"/>
                    <a:ea typeface="Fira Sans Extra Condensed Medium"/>
                    <a:cs typeface="Fira Sans Extra Condensed Medium"/>
                    <a:sym typeface="Fira Sans Extra Condensed Medium"/>
                  </a:rPr>
                  <a:t>Centroid</a:t>
                </a:r>
                <a:endParaRPr sz="2300">
                  <a:solidFill>
                    <a:schemeClr val="accent2"/>
                  </a:solidFill>
                  <a:latin typeface="Fira Sans Extra Condensed Medium"/>
                  <a:ea typeface="Fira Sans Extra Condensed Medium"/>
                  <a:cs typeface="Fira Sans Extra Condensed Medium"/>
                  <a:sym typeface="Fira Sans Extra Condensed Medium"/>
                </a:endParaRPr>
              </a:p>
            </p:txBody>
          </p:sp>
        </p:grpSp>
        <p:cxnSp>
          <p:nvCxnSpPr>
            <p:cNvPr id="195" name="Google Shape;195;p34"/>
            <p:cNvCxnSpPr/>
            <p:nvPr/>
          </p:nvCxnSpPr>
          <p:spPr>
            <a:xfrm rot="10800000">
              <a:off x="6297825" y="3242400"/>
              <a:ext cx="2038200" cy="0"/>
            </a:xfrm>
            <a:prstGeom prst="straightConnector1">
              <a:avLst/>
            </a:prstGeom>
            <a:noFill/>
            <a:ln w="9525" cap="flat" cmpd="sng">
              <a:solidFill>
                <a:schemeClr val="accent2"/>
              </a:solidFill>
              <a:prstDash val="solid"/>
              <a:round/>
              <a:headEnd type="none" w="sm" len="sm"/>
              <a:tailEnd type="none" w="sm" len="sm"/>
            </a:ln>
          </p:spPr>
        </p:cxnSp>
      </p:grpSp>
      <p:grpSp>
        <p:nvGrpSpPr>
          <p:cNvPr id="196" name="Google Shape;196;p34"/>
          <p:cNvGrpSpPr/>
          <p:nvPr/>
        </p:nvGrpSpPr>
        <p:grpSpPr>
          <a:xfrm>
            <a:off x="941506" y="2113439"/>
            <a:ext cx="2847766" cy="1118996"/>
            <a:chOff x="706147" y="1585119"/>
            <a:chExt cx="2135878" cy="839268"/>
          </a:xfrm>
        </p:grpSpPr>
        <p:grpSp>
          <p:nvGrpSpPr>
            <p:cNvPr id="197" name="Google Shape;197;p34"/>
            <p:cNvGrpSpPr/>
            <p:nvPr/>
          </p:nvGrpSpPr>
          <p:grpSpPr>
            <a:xfrm>
              <a:off x="706147" y="1585119"/>
              <a:ext cx="2089253" cy="839268"/>
              <a:chOff x="706147" y="1999175"/>
              <a:chExt cx="2089253" cy="839268"/>
            </a:xfrm>
          </p:grpSpPr>
          <p:sp>
            <p:nvSpPr>
              <p:cNvPr id="198" name="Google Shape;198;p34"/>
              <p:cNvSpPr txBox="1"/>
              <p:nvPr/>
            </p:nvSpPr>
            <p:spPr>
              <a:xfrm>
                <a:off x="706147" y="2248343"/>
                <a:ext cx="2079600" cy="590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300">
                    <a:solidFill>
                      <a:srgbClr val="FFFFFF"/>
                    </a:solidFill>
                    <a:latin typeface="Roboto"/>
                    <a:ea typeface="Roboto"/>
                    <a:cs typeface="Roboto"/>
                    <a:sym typeface="Roboto"/>
                  </a:rPr>
                  <a:t>Predicts bounding</a:t>
                </a:r>
                <a:endParaRPr sz="1300">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r>
                  <a:rPr lang="en-US" sz="1300">
                    <a:solidFill>
                      <a:srgbClr val="FFFFFF"/>
                    </a:solidFill>
                    <a:latin typeface="Roboto"/>
                    <a:ea typeface="Roboto"/>
                    <a:cs typeface="Roboto"/>
                    <a:sym typeface="Roboto"/>
                  </a:rPr>
                  <a:t>boxes using dimension clusters as anchor boxes.</a:t>
                </a:r>
                <a:endParaRPr sz="1300">
                  <a:solidFill>
                    <a:srgbClr val="FFFFFF"/>
                  </a:solidFill>
                  <a:latin typeface="Roboto"/>
                  <a:ea typeface="Roboto"/>
                  <a:cs typeface="Roboto"/>
                  <a:sym typeface="Roboto"/>
                </a:endParaRPr>
              </a:p>
            </p:txBody>
          </p:sp>
          <p:sp>
            <p:nvSpPr>
              <p:cNvPr id="199" name="Google Shape;199;p34"/>
              <p:cNvSpPr txBox="1"/>
              <p:nvPr/>
            </p:nvSpPr>
            <p:spPr>
              <a:xfrm>
                <a:off x="715800" y="1999175"/>
                <a:ext cx="2079600" cy="354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300">
                    <a:solidFill>
                      <a:schemeClr val="accent5"/>
                    </a:solidFill>
                    <a:latin typeface="Fira Sans Extra Condensed Medium"/>
                    <a:ea typeface="Fira Sans Extra Condensed Medium"/>
                    <a:cs typeface="Fira Sans Extra Condensed Medium"/>
                    <a:sym typeface="Fira Sans Extra Condensed Medium"/>
                  </a:rPr>
                  <a:t>YOLOv3</a:t>
                </a:r>
                <a:endParaRPr sz="2300" b="0" i="0" u="none" strike="noStrike" cap="none">
                  <a:solidFill>
                    <a:schemeClr val="accent5"/>
                  </a:solidFill>
                  <a:latin typeface="Fira Sans Extra Condensed Medium"/>
                  <a:ea typeface="Fira Sans Extra Condensed Medium"/>
                  <a:cs typeface="Fira Sans Extra Condensed Medium"/>
                  <a:sym typeface="Fira Sans Extra Condensed Medium"/>
                </a:endParaRPr>
              </a:p>
            </p:txBody>
          </p:sp>
        </p:grpSp>
        <p:cxnSp>
          <p:nvCxnSpPr>
            <p:cNvPr id="200" name="Google Shape;200;p34"/>
            <p:cNvCxnSpPr/>
            <p:nvPr/>
          </p:nvCxnSpPr>
          <p:spPr>
            <a:xfrm rot="10800000">
              <a:off x="807425" y="2418813"/>
              <a:ext cx="2034600" cy="0"/>
            </a:xfrm>
            <a:prstGeom prst="straightConnector1">
              <a:avLst/>
            </a:prstGeom>
            <a:noFill/>
            <a:ln w="9525" cap="flat" cmpd="sng">
              <a:solidFill>
                <a:schemeClr val="accent5"/>
              </a:solidFill>
              <a:prstDash val="solid"/>
              <a:round/>
              <a:headEnd type="none" w="sm" len="sm"/>
              <a:tailEnd type="none" w="sm" len="sm"/>
            </a:ln>
          </p:spPr>
        </p:cxnSp>
      </p:grpSp>
      <p:grpSp>
        <p:nvGrpSpPr>
          <p:cNvPr id="201" name="Google Shape;201;p34"/>
          <p:cNvGrpSpPr/>
          <p:nvPr/>
        </p:nvGrpSpPr>
        <p:grpSpPr>
          <a:xfrm>
            <a:off x="941506" y="4300792"/>
            <a:ext cx="3952638" cy="1150451"/>
            <a:chOff x="706147" y="3225675"/>
            <a:chExt cx="2964553" cy="862860"/>
          </a:xfrm>
        </p:grpSpPr>
        <p:grpSp>
          <p:nvGrpSpPr>
            <p:cNvPr id="202" name="Google Shape;202;p34"/>
            <p:cNvGrpSpPr/>
            <p:nvPr/>
          </p:nvGrpSpPr>
          <p:grpSpPr>
            <a:xfrm>
              <a:off x="706147" y="3225675"/>
              <a:ext cx="2089253" cy="862860"/>
              <a:chOff x="706147" y="3634450"/>
              <a:chExt cx="2089253" cy="862860"/>
            </a:xfrm>
          </p:grpSpPr>
          <p:sp>
            <p:nvSpPr>
              <p:cNvPr id="203" name="Google Shape;203;p34"/>
              <p:cNvSpPr txBox="1"/>
              <p:nvPr/>
            </p:nvSpPr>
            <p:spPr>
              <a:xfrm>
                <a:off x="706147" y="3907210"/>
                <a:ext cx="2079600" cy="590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300">
                    <a:solidFill>
                      <a:srgbClr val="FFFFFF"/>
                    </a:solidFill>
                    <a:latin typeface="Roboto"/>
                    <a:ea typeface="Roboto"/>
                    <a:cs typeface="Roboto"/>
                    <a:sym typeface="Roboto"/>
                  </a:rPr>
                  <a:t>Less accurate but faster.</a:t>
                </a:r>
                <a:endParaRPr sz="1300" b="0" i="0" u="none" strike="noStrike" cap="none">
                  <a:solidFill>
                    <a:srgbClr val="FFFFFF"/>
                  </a:solidFill>
                  <a:latin typeface="Roboto"/>
                  <a:ea typeface="Roboto"/>
                  <a:cs typeface="Roboto"/>
                  <a:sym typeface="Roboto"/>
                </a:endParaRPr>
              </a:p>
            </p:txBody>
          </p:sp>
          <p:sp>
            <p:nvSpPr>
              <p:cNvPr id="204" name="Google Shape;204;p34"/>
              <p:cNvSpPr txBox="1"/>
              <p:nvPr/>
            </p:nvSpPr>
            <p:spPr>
              <a:xfrm>
                <a:off x="715800" y="3634450"/>
                <a:ext cx="2079600" cy="3546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300">
                    <a:solidFill>
                      <a:schemeClr val="accent3"/>
                    </a:solidFill>
                    <a:latin typeface="Fira Sans Extra Condensed Medium"/>
                    <a:ea typeface="Fira Sans Extra Condensed Medium"/>
                    <a:cs typeface="Fira Sans Extra Condensed Medium"/>
                    <a:sym typeface="Fira Sans Extra Condensed Medium"/>
                  </a:rPr>
                  <a:t>Accuracy</a:t>
                </a:r>
                <a:endParaRPr sz="2300" b="0" i="0" u="none" strike="noStrike" cap="none">
                  <a:solidFill>
                    <a:schemeClr val="accent3"/>
                  </a:solidFill>
                  <a:latin typeface="Fira Sans Extra Condensed Medium"/>
                  <a:ea typeface="Fira Sans Extra Condensed Medium"/>
                  <a:cs typeface="Fira Sans Extra Condensed Medium"/>
                  <a:sym typeface="Fira Sans Extra Condensed Medium"/>
                </a:endParaRPr>
              </a:p>
            </p:txBody>
          </p:sp>
        </p:grpSp>
        <p:cxnSp>
          <p:nvCxnSpPr>
            <p:cNvPr id="205" name="Google Shape;205;p34"/>
            <p:cNvCxnSpPr/>
            <p:nvPr/>
          </p:nvCxnSpPr>
          <p:spPr>
            <a:xfrm rot="10800000">
              <a:off x="807500" y="4065888"/>
              <a:ext cx="2863200" cy="0"/>
            </a:xfrm>
            <a:prstGeom prst="straightConnector1">
              <a:avLst/>
            </a:prstGeom>
            <a:noFill/>
            <a:ln w="9525" cap="flat" cmpd="sng">
              <a:solidFill>
                <a:schemeClr val="accent3"/>
              </a:solidFill>
              <a:prstDash val="solid"/>
              <a:round/>
              <a:headEnd type="none" w="sm" len="sm"/>
              <a:tailEnd type="none" w="sm" len="sm"/>
            </a:ln>
          </p:spPr>
        </p:cxnSp>
      </p:grpSp>
      <p:grpSp>
        <p:nvGrpSpPr>
          <p:cNvPr id="206" name="Google Shape;206;p34"/>
          <p:cNvGrpSpPr/>
          <p:nvPr/>
        </p:nvGrpSpPr>
        <p:grpSpPr>
          <a:xfrm>
            <a:off x="7596304" y="4138299"/>
            <a:ext cx="299589" cy="369531"/>
            <a:chOff x="3330525" y="4399275"/>
            <a:chExt cx="390650" cy="481850"/>
          </a:xfrm>
        </p:grpSpPr>
        <p:sp>
          <p:nvSpPr>
            <p:cNvPr id="207" name="Google Shape;207;p3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08" name="Google Shape;208;p3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09" name="Google Shape;209;p3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10" name="Google Shape;210;p3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11" name="Google Shape;211;p3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12" name="Google Shape;212;p3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13" name="Google Shape;213;p3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grpSp>
      <p:grpSp>
        <p:nvGrpSpPr>
          <p:cNvPr id="214" name="Google Shape;214;p34"/>
          <p:cNvGrpSpPr/>
          <p:nvPr/>
        </p:nvGrpSpPr>
        <p:grpSpPr>
          <a:xfrm>
            <a:off x="4308154" y="3040172"/>
            <a:ext cx="275854" cy="369512"/>
            <a:chOff x="3938800" y="4399275"/>
            <a:chExt cx="359700" cy="481825"/>
          </a:xfrm>
        </p:grpSpPr>
        <p:sp>
          <p:nvSpPr>
            <p:cNvPr id="215" name="Google Shape;215;p3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16" name="Google Shape;216;p3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17" name="Google Shape;217;p3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18" name="Google Shape;218;p3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19" name="Google Shape;219;p3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grpSp>
      <p:grpSp>
        <p:nvGrpSpPr>
          <p:cNvPr id="220" name="Google Shape;220;p34"/>
          <p:cNvGrpSpPr/>
          <p:nvPr/>
        </p:nvGrpSpPr>
        <p:grpSpPr>
          <a:xfrm>
            <a:off x="6463454" y="1938617"/>
            <a:ext cx="369512" cy="369512"/>
            <a:chOff x="1492675" y="4992125"/>
            <a:chExt cx="481825" cy="481825"/>
          </a:xfrm>
        </p:grpSpPr>
        <p:sp>
          <p:nvSpPr>
            <p:cNvPr id="221" name="Google Shape;221;p3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22" name="Google Shape;222;p3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grpSp>
      <p:grpSp>
        <p:nvGrpSpPr>
          <p:cNvPr id="223" name="Google Shape;223;p34"/>
          <p:cNvGrpSpPr/>
          <p:nvPr/>
        </p:nvGrpSpPr>
        <p:grpSpPr>
          <a:xfrm>
            <a:off x="5362693" y="5236250"/>
            <a:ext cx="369512" cy="369512"/>
            <a:chOff x="2085525" y="4992125"/>
            <a:chExt cx="481825" cy="481825"/>
          </a:xfrm>
        </p:grpSpPr>
        <p:sp>
          <p:nvSpPr>
            <p:cNvPr id="224" name="Google Shape;224;p3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225" name="Google Shape;225;p3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grpSp>
      <p:sp>
        <p:nvSpPr>
          <p:cNvPr id="226" name="Google Shape;226;p34"/>
          <p:cNvSpPr txBox="1">
            <a:spLocks noGrp="1"/>
          </p:cNvSpPr>
          <p:nvPr>
            <p:ph type="title"/>
          </p:nvPr>
        </p:nvSpPr>
        <p:spPr>
          <a:xfrm>
            <a:off x="838200" y="403171"/>
            <a:ext cx="10515600" cy="916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rebuchet MS"/>
              <a:buNone/>
            </a:pPr>
            <a:r>
              <a:rPr lang="en-US" sz="4533">
                <a:solidFill>
                  <a:srgbClr val="FFFFFF"/>
                </a:solidFill>
                <a:latin typeface="Trebuchet MS"/>
                <a:ea typeface="Trebuchet MS"/>
                <a:cs typeface="Trebuchet MS"/>
                <a:sym typeface="Trebuchet MS"/>
              </a:rPr>
              <a:t>System Architecture</a:t>
            </a:r>
            <a:endParaRPr sz="5096" b="1">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5"/>
          <p:cNvPicPr preferRelativeResize="0"/>
          <p:nvPr/>
        </p:nvPicPr>
        <p:blipFill>
          <a:blip r:embed="rId3">
            <a:alphaModFix/>
          </a:blip>
          <a:stretch>
            <a:fillRect/>
          </a:stretch>
        </p:blipFill>
        <p:spPr>
          <a:xfrm>
            <a:off x="0" y="0"/>
            <a:ext cx="12192002"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7"/>
        <p:cNvGrpSpPr/>
        <p:nvPr/>
      </p:nvGrpSpPr>
      <p:grpSpPr>
        <a:xfrm>
          <a:off x="0" y="0"/>
          <a:ext cx="0" cy="0"/>
          <a:chOff x="0" y="0"/>
          <a:chExt cx="0" cy="0"/>
        </a:xfrm>
      </p:grpSpPr>
      <p:pic>
        <p:nvPicPr>
          <p:cNvPr id="238" name="Google Shape;238;p36"/>
          <p:cNvPicPr preferRelativeResize="0"/>
          <p:nvPr/>
        </p:nvPicPr>
        <p:blipFill>
          <a:blip r:embed="rId3">
            <a:alphaModFix/>
          </a:blip>
          <a:stretch>
            <a:fillRect/>
          </a:stretch>
        </p:blipFill>
        <p:spPr>
          <a:xfrm>
            <a:off x="2557600" y="57525"/>
            <a:ext cx="6642976" cy="680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7"/>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245" name="Google Shape;245;p37"/>
          <p:cNvPicPr preferRelativeResize="0"/>
          <p:nvPr/>
        </p:nvPicPr>
        <p:blipFill>
          <a:blip r:embed="rId4">
            <a:alphaModFix/>
          </a:blip>
          <a:stretch>
            <a:fillRect/>
          </a:stretch>
        </p:blipFill>
        <p:spPr>
          <a:xfrm>
            <a:off x="0" y="0"/>
            <a:ext cx="12192000" cy="6858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p:nvPr/>
        </p:nvSpPr>
        <p:spPr>
          <a:xfrm>
            <a:off x="685800" y="685800"/>
            <a:ext cx="10820400" cy="5486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 name="Google Shape;252;p38"/>
          <p:cNvSpPr txBox="1">
            <a:spLocks noGrp="1"/>
          </p:cNvSpPr>
          <p:nvPr>
            <p:ph type="title"/>
          </p:nvPr>
        </p:nvSpPr>
        <p:spPr>
          <a:xfrm>
            <a:off x="838200" y="0"/>
            <a:ext cx="10515600" cy="13257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US">
                <a:latin typeface="Libre Baskerville"/>
                <a:ea typeface="Libre Baskerville"/>
                <a:cs typeface="Libre Baskerville"/>
                <a:sym typeface="Libre Baskerville"/>
              </a:rPr>
              <a:t>Performance</a:t>
            </a:r>
            <a:endParaRPr>
              <a:latin typeface="Libre Baskerville"/>
              <a:ea typeface="Libre Baskerville"/>
              <a:cs typeface="Libre Baskerville"/>
              <a:sym typeface="Libre Baskerville"/>
            </a:endParaRPr>
          </a:p>
        </p:txBody>
      </p:sp>
      <p:pic>
        <p:nvPicPr>
          <p:cNvPr id="253" name="Google Shape;253;p38"/>
          <p:cNvPicPr preferRelativeResize="0"/>
          <p:nvPr/>
        </p:nvPicPr>
        <p:blipFill>
          <a:blip r:embed="rId3">
            <a:alphaModFix/>
          </a:blip>
          <a:stretch>
            <a:fillRect/>
          </a:stretch>
        </p:blipFill>
        <p:spPr>
          <a:xfrm>
            <a:off x="0" y="0"/>
            <a:ext cx="12192000" cy="685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lnSpc>
                <a:spcPct val="123529"/>
              </a:lnSpc>
              <a:spcBef>
                <a:spcPts val="2900"/>
              </a:spcBef>
              <a:spcAft>
                <a:spcPts val="0"/>
              </a:spcAft>
              <a:buNone/>
            </a:pPr>
            <a:r>
              <a:rPr lang="en-US" sz="4450" b="1">
                <a:solidFill>
                  <a:srgbClr val="FFFFFF"/>
                </a:solidFill>
                <a:latin typeface="Trebuchet MS"/>
                <a:ea typeface="Trebuchet MS"/>
                <a:cs typeface="Trebuchet MS"/>
                <a:sym typeface="Trebuchet MS"/>
              </a:rPr>
              <a:t>Camera Perspective Transformation</a:t>
            </a:r>
            <a:endParaRPr sz="7200" b="1">
              <a:solidFill>
                <a:srgbClr val="FFFFFF"/>
              </a:solidFill>
              <a:latin typeface="Trebuchet MS"/>
              <a:ea typeface="Trebuchet MS"/>
              <a:cs typeface="Trebuchet MS"/>
              <a:sym typeface="Trebuchet MS"/>
            </a:endParaRPr>
          </a:p>
        </p:txBody>
      </p:sp>
      <p:sp>
        <p:nvSpPr>
          <p:cNvPr id="318" name="Google Shape;318;p40"/>
          <p:cNvSpPr txBox="1">
            <a:spLocks noGrp="1"/>
          </p:cNvSpPr>
          <p:nvPr>
            <p:ph type="body" idx="1"/>
          </p:nvPr>
        </p:nvSpPr>
        <p:spPr>
          <a:xfrm>
            <a:off x="838200" y="1825625"/>
            <a:ext cx="10515600" cy="4351200"/>
          </a:xfrm>
          <a:prstGeom prst="rect">
            <a:avLst/>
          </a:prstGeom>
          <a:noFill/>
        </p:spPr>
        <p:txBody>
          <a:bodyPr spcFirstLastPara="1" wrap="square" lIns="91425" tIns="45700" rIns="91425" bIns="45700" anchor="t" anchorCtr="0">
            <a:normAutofit/>
          </a:bodyPr>
          <a:lstStyle/>
          <a:p>
            <a:pPr marL="457200" lvl="0" indent="-381000" algn="l" rtl="0">
              <a:spcBef>
                <a:spcPts val="1000"/>
              </a:spcBef>
              <a:spcAft>
                <a:spcPts val="0"/>
              </a:spcAft>
              <a:buClr>
                <a:srgbClr val="FFFFFF"/>
              </a:buClr>
              <a:buSzPts val="2400"/>
              <a:buFont typeface="Georgia"/>
              <a:buChar char="●"/>
            </a:pPr>
            <a:r>
              <a:rPr lang="en-US">
                <a:solidFill>
                  <a:srgbClr val="FFFFFF"/>
                </a:solidFill>
                <a:latin typeface="Georgia"/>
                <a:ea typeface="Georgia"/>
                <a:cs typeface="Georgia"/>
                <a:sym typeface="Georgia"/>
              </a:rPr>
              <a:t>Input video may be taken from any arbitrary perspective, the first step is to transform perspective of view to a bird’s-eye (top-down) view.</a:t>
            </a:r>
            <a:endParaRPr>
              <a:solidFill>
                <a:srgbClr val="FFFFFF"/>
              </a:solidFill>
              <a:latin typeface="Georgia"/>
              <a:ea typeface="Georgia"/>
              <a:cs typeface="Georgia"/>
              <a:sym typeface="Georgia"/>
            </a:endParaRPr>
          </a:p>
          <a:p>
            <a:pPr marL="457200" lvl="0" indent="-381000" algn="l" rtl="0">
              <a:spcBef>
                <a:spcPts val="1000"/>
              </a:spcBef>
              <a:spcAft>
                <a:spcPts val="0"/>
              </a:spcAft>
              <a:buClr>
                <a:srgbClr val="FFFFFF"/>
              </a:buClr>
              <a:buSzPts val="2400"/>
              <a:buFont typeface="Georgia"/>
              <a:buChar char="●"/>
            </a:pPr>
            <a:r>
              <a:rPr lang="en-US">
                <a:solidFill>
                  <a:srgbClr val="FFFFFF"/>
                </a:solidFill>
                <a:latin typeface="Georgia"/>
                <a:ea typeface="Georgia"/>
                <a:cs typeface="Georgia"/>
                <a:sym typeface="Georgia"/>
              </a:rPr>
              <a:t>As the input frames are </a:t>
            </a:r>
            <a:r>
              <a:rPr lang="en-US" i="1">
                <a:solidFill>
                  <a:srgbClr val="FFFFFF"/>
                </a:solidFill>
                <a:latin typeface="Georgia"/>
                <a:ea typeface="Georgia"/>
                <a:cs typeface="Georgia"/>
                <a:sym typeface="Georgia"/>
              </a:rPr>
              <a:t>monocular</a:t>
            </a:r>
            <a:r>
              <a:rPr lang="en-US">
                <a:solidFill>
                  <a:srgbClr val="FFFFFF"/>
                </a:solidFill>
                <a:latin typeface="Georgia"/>
                <a:ea typeface="Georgia"/>
                <a:cs typeface="Georgia"/>
                <a:sym typeface="Georgia"/>
              </a:rPr>
              <a:t> (taken from a single camera),we select the perspective view which defines ROI where we want to monitor social distancing.</a:t>
            </a:r>
            <a:endParaRPr>
              <a:solidFill>
                <a:srgbClr val="FFFFFF"/>
              </a:solidFill>
              <a:latin typeface="Georgia"/>
              <a:ea typeface="Georgia"/>
              <a:cs typeface="Georgia"/>
              <a:sym typeface="Georgia"/>
            </a:endParaRPr>
          </a:p>
          <a:p>
            <a:pPr marL="457200" lvl="0" indent="-381000" algn="l" rtl="0">
              <a:spcBef>
                <a:spcPts val="1000"/>
              </a:spcBef>
              <a:spcAft>
                <a:spcPts val="0"/>
              </a:spcAft>
              <a:buClr>
                <a:srgbClr val="FFFFFF"/>
              </a:buClr>
              <a:buSzPts val="2400"/>
              <a:buFont typeface="Georgia"/>
              <a:buChar char="●"/>
            </a:pPr>
            <a:r>
              <a:rPr lang="en-US">
                <a:solidFill>
                  <a:srgbClr val="FFFFFF"/>
                </a:solidFill>
                <a:latin typeface="Georgia"/>
                <a:ea typeface="Georgia"/>
                <a:cs typeface="Georgia"/>
                <a:sym typeface="Georgia"/>
              </a:rPr>
              <a:t>The next step to detect pedestrians and draw a bounding box around each pedestrian.</a:t>
            </a:r>
            <a:endParaRPr>
              <a:solidFill>
                <a:srgbClr val="FFFFFF"/>
              </a:solidFill>
              <a:latin typeface="Georgia"/>
              <a:ea typeface="Georgia"/>
              <a:cs typeface="Georgia"/>
              <a:sym typeface="Georgia"/>
            </a:endParaRPr>
          </a:p>
          <a:p>
            <a:pPr marL="457200" lvl="0" indent="-381000" algn="l" rtl="0">
              <a:spcBef>
                <a:spcPts val="1000"/>
              </a:spcBef>
              <a:spcAft>
                <a:spcPts val="0"/>
              </a:spcAft>
              <a:buClr>
                <a:srgbClr val="FFFFFF"/>
              </a:buClr>
              <a:buSzPts val="2400"/>
              <a:buFont typeface="Georgia"/>
              <a:buChar char="●"/>
            </a:pPr>
            <a:r>
              <a:rPr lang="en-US">
                <a:solidFill>
                  <a:srgbClr val="FFFFFF"/>
                </a:solidFill>
                <a:latin typeface="Georgia"/>
                <a:ea typeface="Georgia"/>
                <a:cs typeface="Georgia"/>
                <a:sym typeface="Georgia"/>
              </a:rPr>
              <a:t>Last step is to compute the bird’s eye view distance between every pair of people.</a:t>
            </a:r>
            <a:endParaRPr>
              <a:solidFill>
                <a:srgbClr val="FFFFFF"/>
              </a:solidFill>
              <a:latin typeface="Georgia"/>
              <a:ea typeface="Georgia"/>
              <a:cs typeface="Georgia"/>
              <a:sym typeface="Georgia"/>
            </a:endParaRPr>
          </a:p>
          <a:p>
            <a:pPr marL="0" lvl="0" indent="0" algn="l" rtl="0">
              <a:spcBef>
                <a:spcPts val="1600"/>
              </a:spcBef>
              <a:spcAft>
                <a:spcPts val="1600"/>
              </a:spcAft>
              <a:buNone/>
            </a:pPr>
            <a:endParaRPr>
              <a:solidFill>
                <a:srgbClr val="FFFFFF"/>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1"/>
          <p:cNvSpPr txBox="1">
            <a:spLocks noGrp="1"/>
          </p:cNvSpPr>
          <p:nvPr>
            <p:ph type="body" idx="1"/>
          </p:nvPr>
        </p:nvSpPr>
        <p:spPr>
          <a:xfrm>
            <a:off x="838200" y="527550"/>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r>
              <a:rPr lang="en-US">
                <a:solidFill>
                  <a:srgbClr val="FFFFFF"/>
                </a:solidFill>
                <a:latin typeface="Libre Baskerville"/>
                <a:ea typeface="Libre Baskerville"/>
                <a:cs typeface="Libre Baskerville"/>
                <a:sym typeface="Libre Baskerville"/>
              </a:rPr>
              <a:t>The Camera Perspective Transformation results in a Bird’s Eye View of the ROI.</a:t>
            </a:r>
            <a:endParaRPr>
              <a:solidFill>
                <a:srgbClr val="FFFFFF"/>
              </a:solidFill>
              <a:latin typeface="Libre Baskerville"/>
              <a:ea typeface="Libre Baskerville"/>
              <a:cs typeface="Libre Baskerville"/>
              <a:sym typeface="Libre Baskerville"/>
            </a:endParaRPr>
          </a:p>
        </p:txBody>
      </p:sp>
      <p:pic>
        <p:nvPicPr>
          <p:cNvPr id="325" name="Google Shape;325;p41"/>
          <p:cNvPicPr preferRelativeResize="0"/>
          <p:nvPr/>
        </p:nvPicPr>
        <p:blipFill rotWithShape="1">
          <a:blip r:embed="rId3">
            <a:alphaModFix/>
          </a:blip>
          <a:srcRect l="6874" t="9563" r="6874" b="13252"/>
          <a:stretch/>
        </p:blipFill>
        <p:spPr>
          <a:xfrm>
            <a:off x="232450" y="2366100"/>
            <a:ext cx="5617074" cy="2826200"/>
          </a:xfrm>
          <a:prstGeom prst="rect">
            <a:avLst/>
          </a:prstGeom>
          <a:noFill/>
          <a:ln>
            <a:noFill/>
          </a:ln>
        </p:spPr>
      </p:pic>
      <p:pic>
        <p:nvPicPr>
          <p:cNvPr id="326" name="Google Shape;326;p41"/>
          <p:cNvPicPr preferRelativeResize="0"/>
          <p:nvPr/>
        </p:nvPicPr>
        <p:blipFill>
          <a:blip r:embed="rId4">
            <a:alphaModFix/>
          </a:blip>
          <a:stretch>
            <a:fillRect/>
          </a:stretch>
        </p:blipFill>
        <p:spPr>
          <a:xfrm>
            <a:off x="6013375" y="2366100"/>
            <a:ext cx="5910976" cy="2826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42"/>
          <p:cNvSpPr/>
          <p:nvPr/>
        </p:nvSpPr>
        <p:spPr>
          <a:xfrm>
            <a:off x="685800" y="685800"/>
            <a:ext cx="10820400" cy="5486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3" name="Google Shape;333;p4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ctr" rtl="0">
              <a:spcBef>
                <a:spcPts val="0"/>
              </a:spcBef>
              <a:spcAft>
                <a:spcPts val="0"/>
              </a:spcAft>
              <a:buNone/>
            </a:pPr>
            <a:r>
              <a:rPr lang="en-US" sz="5400" b="1">
                <a:latin typeface="Trebuchet MS"/>
                <a:ea typeface="Trebuchet MS"/>
                <a:cs typeface="Trebuchet MS"/>
                <a:sym typeface="Trebuchet MS"/>
              </a:rPr>
              <a:t>Code Flow</a:t>
            </a:r>
            <a:endParaRPr sz="5400" b="1">
              <a:latin typeface="Trebuchet MS"/>
              <a:ea typeface="Trebuchet MS"/>
              <a:cs typeface="Trebuchet MS"/>
              <a:sym typeface="Trebuchet MS"/>
            </a:endParaRPr>
          </a:p>
        </p:txBody>
      </p:sp>
      <p:pic>
        <p:nvPicPr>
          <p:cNvPr id="334" name="Google Shape;334;p42"/>
          <p:cNvPicPr preferRelativeResize="0"/>
          <p:nvPr/>
        </p:nvPicPr>
        <p:blipFill rotWithShape="1">
          <a:blip r:embed="rId3">
            <a:alphaModFix/>
          </a:blip>
          <a:srcRect b="23307"/>
          <a:stretch/>
        </p:blipFill>
        <p:spPr>
          <a:xfrm>
            <a:off x="685800" y="685800"/>
            <a:ext cx="10820400" cy="548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1" name="Google Shape;341;p43"/>
          <p:cNvPicPr preferRelativeResize="0"/>
          <p:nvPr/>
        </p:nvPicPr>
        <p:blipFill>
          <a:blip r:embed="rId3">
            <a:alphaModFix/>
          </a:blip>
          <a:stretch>
            <a:fillRect/>
          </a:stretch>
        </p:blipFill>
        <p:spPr>
          <a:xfrm>
            <a:off x="-50" y="0"/>
            <a:ext cx="12192000" cy="6858000"/>
          </a:xfrm>
          <a:prstGeom prst="rect">
            <a:avLst/>
          </a:prstGeom>
          <a:noFill/>
          <a:ln>
            <a:noFill/>
          </a:ln>
        </p:spPr>
      </p:pic>
      <p:sp>
        <p:nvSpPr>
          <p:cNvPr id="3" name="Title 2">
            <a:extLst>
              <a:ext uri="{FF2B5EF4-FFF2-40B4-BE49-F238E27FC236}">
                <a16:creationId xmlns:a16="http://schemas.microsoft.com/office/drawing/2014/main" id="{0AB17DAE-5E7B-42A0-9E0C-1544A5AFABEC}"/>
              </a:ext>
            </a:extLst>
          </p:cNvPr>
          <p:cNvSpPr>
            <a:spLocks noGrp="1"/>
          </p:cNvSpPr>
          <p:nvPr>
            <p:ph type="title"/>
          </p:nvPr>
        </p:nvSpPr>
        <p:spPr/>
        <p:txBody>
          <a:bodyPr>
            <a:normAutofit fontScale="90000"/>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457200" lvl="0" indent="-381000" algn="l" rtl="0">
              <a:spcBef>
                <a:spcPts val="1000"/>
              </a:spcBef>
              <a:spcAft>
                <a:spcPts val="0"/>
              </a:spcAft>
              <a:buClr>
                <a:srgbClr val="FFFFFF"/>
              </a:buClr>
              <a:buSzPts val="2400"/>
              <a:buFont typeface="Libre Baskerville"/>
              <a:buChar char="❏"/>
            </a:pPr>
            <a:r>
              <a:rPr lang="en-US">
                <a:solidFill>
                  <a:srgbClr val="FFFFFF"/>
                </a:solidFill>
                <a:latin typeface="Libre Baskerville"/>
                <a:ea typeface="Libre Baskerville"/>
                <a:cs typeface="Libre Baskerville"/>
                <a:sym typeface="Libre Baskerville"/>
              </a:rPr>
              <a:t>A wide-angle lens camera captures more objects but fewer details.</a:t>
            </a:r>
            <a:endParaRPr>
              <a:solidFill>
                <a:srgbClr val="FFFFFF"/>
              </a:solidFill>
              <a:latin typeface="Libre Baskerville"/>
              <a:ea typeface="Libre Baskerville"/>
              <a:cs typeface="Libre Baskerville"/>
              <a:sym typeface="Libre Baskerville"/>
            </a:endParaRPr>
          </a:p>
          <a:p>
            <a:pPr marL="457200" lvl="0" indent="-381000" algn="l" rtl="0">
              <a:spcBef>
                <a:spcPts val="1600"/>
              </a:spcBef>
              <a:spcAft>
                <a:spcPts val="0"/>
              </a:spcAft>
              <a:buClr>
                <a:srgbClr val="FFFFFF"/>
              </a:buClr>
              <a:buSzPts val="2400"/>
              <a:buFont typeface="Libre Baskerville"/>
              <a:buChar char="❏"/>
            </a:pPr>
            <a:r>
              <a:rPr lang="en-US">
                <a:solidFill>
                  <a:srgbClr val="FFFFFF"/>
                </a:solidFill>
                <a:latin typeface="Libre Baskerville"/>
                <a:ea typeface="Libre Baskerville"/>
                <a:cs typeface="Libre Baskerville"/>
                <a:sym typeface="Libre Baskerville"/>
              </a:rPr>
              <a:t>A standard/medium camera is best to capture something specific or highly detailed. If you need to capture fewer objects but in a greater detail, a narrow-angle camera lens is a better choice.</a:t>
            </a:r>
            <a:endParaRPr>
              <a:solidFill>
                <a:srgbClr val="FFFFFF"/>
              </a:solidFill>
              <a:latin typeface="Libre Baskerville"/>
              <a:ea typeface="Libre Baskerville"/>
              <a:cs typeface="Libre Baskerville"/>
              <a:sym typeface="Libre Baskerville"/>
            </a:endParaRPr>
          </a:p>
          <a:p>
            <a:pPr marL="457200" lvl="0" indent="-381000" algn="l" rtl="0">
              <a:spcBef>
                <a:spcPts val="1000"/>
              </a:spcBef>
              <a:spcAft>
                <a:spcPts val="0"/>
              </a:spcAft>
              <a:buClr>
                <a:srgbClr val="FFFFFF"/>
              </a:buClr>
              <a:buSzPts val="2400"/>
              <a:buFont typeface="Libre Baskerville"/>
              <a:buChar char="❏"/>
            </a:pPr>
            <a:r>
              <a:rPr lang="en-US">
                <a:solidFill>
                  <a:srgbClr val="FFFFFF"/>
                </a:solidFill>
                <a:latin typeface="Libre Baskerville"/>
                <a:ea typeface="Libre Baskerville"/>
                <a:cs typeface="Libre Baskerville"/>
                <a:sym typeface="Libre Baskerville"/>
              </a:rPr>
              <a:t>Thus, wide-angle camera are not suitable for object detection.</a:t>
            </a:r>
            <a:endParaRPr>
              <a:solidFill>
                <a:srgbClr val="FFFFFF"/>
              </a:solidFill>
              <a:latin typeface="Libre Baskerville"/>
              <a:ea typeface="Libre Baskerville"/>
              <a:cs typeface="Libre Baskerville"/>
              <a:sym typeface="Libre Baskerville"/>
            </a:endParaRPr>
          </a:p>
          <a:p>
            <a:pPr marL="457200" lvl="0" indent="-381000" algn="l" rtl="0">
              <a:spcBef>
                <a:spcPts val="1000"/>
              </a:spcBef>
              <a:spcAft>
                <a:spcPts val="0"/>
              </a:spcAft>
              <a:buClr>
                <a:srgbClr val="FFFFFF"/>
              </a:buClr>
              <a:buSzPts val="2400"/>
              <a:buFont typeface="Libre Baskerville"/>
              <a:buChar char="❏"/>
            </a:pPr>
            <a:r>
              <a:rPr lang="en-US">
                <a:solidFill>
                  <a:srgbClr val="FFFFFF"/>
                </a:solidFill>
                <a:latin typeface="Libre Baskerville"/>
                <a:ea typeface="Libre Baskerville"/>
                <a:cs typeface="Libre Baskerville"/>
                <a:sym typeface="Libre Baskerville"/>
              </a:rPr>
              <a:t>Lenses covering a viewing angle of </a:t>
            </a:r>
            <a:r>
              <a:rPr lang="en-US" b="1">
                <a:solidFill>
                  <a:srgbClr val="FFFFFF"/>
                </a:solidFill>
                <a:latin typeface="Libre Baskerville"/>
                <a:ea typeface="Libre Baskerville"/>
                <a:cs typeface="Libre Baskerville"/>
                <a:sym typeface="Libre Baskerville"/>
              </a:rPr>
              <a:t>60 to 25 degrees</a:t>
            </a:r>
            <a:r>
              <a:rPr lang="en-US">
                <a:solidFill>
                  <a:srgbClr val="FFFFFF"/>
                </a:solidFill>
                <a:latin typeface="Libre Baskerville"/>
                <a:ea typeface="Libre Baskerville"/>
                <a:cs typeface="Libre Baskerville"/>
                <a:sym typeface="Libre Baskerville"/>
              </a:rPr>
              <a:t> are considered best in this scenario.</a:t>
            </a:r>
            <a:endParaRPr>
              <a:solidFill>
                <a:srgbClr val="FFFFFF"/>
              </a:solidFill>
              <a:latin typeface="Libre Baskerville"/>
              <a:ea typeface="Libre Baskerville"/>
              <a:cs typeface="Libre Baskerville"/>
              <a:sym typeface="Libre Baskerville"/>
            </a:endParaRPr>
          </a:p>
        </p:txBody>
      </p:sp>
      <p:sp>
        <p:nvSpPr>
          <p:cNvPr id="3" name="Google Shape;340;p43">
            <a:extLst>
              <a:ext uri="{FF2B5EF4-FFF2-40B4-BE49-F238E27FC236}">
                <a16:creationId xmlns:a16="http://schemas.microsoft.com/office/drawing/2014/main" id="{C03604C4-10C5-4AA3-9B0D-A44E710E1E7D}"/>
              </a:ext>
            </a:extLst>
          </p:cNvPr>
          <p:cNvSpPr txBox="1">
            <a:spLocks noGrp="1"/>
          </p:cNvSpPr>
          <p:nvPr>
            <p:ph type="title"/>
          </p:nvPr>
        </p:nvSpPr>
        <p:spPr>
          <a:xfrm>
            <a:off x="415600" y="218356"/>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SzPts val="990"/>
              <a:buNone/>
            </a:pPr>
            <a:r>
              <a:rPr lang="en-US" sz="4230" b="1" dirty="0">
                <a:latin typeface="Trebuchet MS"/>
                <a:ea typeface="Trebuchet MS"/>
                <a:cs typeface="Trebuchet MS"/>
                <a:sym typeface="Trebuchet MS"/>
              </a:rPr>
              <a:t>Camera Calibration</a:t>
            </a:r>
            <a:endParaRPr sz="4230" b="1" dirty="0">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5000"/>
              <a:buFont typeface="Trebuchet MS"/>
              <a:buNone/>
            </a:pPr>
            <a:r>
              <a:rPr lang="en-US" sz="6667" b="1">
                <a:latin typeface="Trebuchet MS"/>
                <a:ea typeface="Trebuchet MS"/>
                <a:cs typeface="Trebuchet MS"/>
                <a:sym typeface="Trebuchet MS"/>
              </a:rPr>
              <a:t>Project Guide</a:t>
            </a:r>
            <a:endParaRPr sz="1467"/>
          </a:p>
        </p:txBody>
      </p:sp>
      <p:pic>
        <p:nvPicPr>
          <p:cNvPr id="116" name="Google Shape;116;p27"/>
          <p:cNvPicPr preferRelativeResize="0">
            <a:picLocks noGrp="1"/>
          </p:cNvPicPr>
          <p:nvPr>
            <p:ph type="body" idx="1"/>
          </p:nvPr>
        </p:nvPicPr>
        <p:blipFill rotWithShape="1">
          <a:blip r:embed="rId3">
            <a:alphaModFix/>
          </a:blip>
          <a:srcRect l="1" t="4702" r="-1204"/>
          <a:stretch/>
        </p:blipFill>
        <p:spPr>
          <a:xfrm>
            <a:off x="4229200" y="1690700"/>
            <a:ext cx="3831200" cy="3669600"/>
          </a:xfrm>
          <a:prstGeom prst="rect">
            <a:avLst/>
          </a:prstGeom>
          <a:noFill/>
          <a:ln>
            <a:noFill/>
          </a:ln>
        </p:spPr>
      </p:pic>
      <p:sp>
        <p:nvSpPr>
          <p:cNvPr id="117" name="Google Shape;117;p27"/>
          <p:cNvSpPr txBox="1"/>
          <p:nvPr/>
        </p:nvSpPr>
        <p:spPr>
          <a:xfrm>
            <a:off x="4131600" y="5569475"/>
            <a:ext cx="39288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67" b="1" i="0" u="none" strike="noStrike" cap="none">
                <a:solidFill>
                  <a:srgbClr val="FFFFFF"/>
                </a:solidFill>
                <a:latin typeface="PT Serif"/>
                <a:ea typeface="PT Serif"/>
                <a:cs typeface="PT Serif"/>
                <a:sym typeface="PT Serif"/>
              </a:rPr>
              <a:t>Dr. Abha Trivedi</a:t>
            </a:r>
            <a:endParaRPr sz="1467" b="0"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r>
              <a:rPr lang="en-US" sz="2267" b="0" i="0" u="none" strike="noStrike" cap="none">
                <a:solidFill>
                  <a:srgbClr val="FFFFFF"/>
                </a:solidFill>
                <a:latin typeface="PT Serif"/>
                <a:ea typeface="PT Serif"/>
                <a:cs typeface="PT Serif"/>
                <a:sym typeface="PT Serif"/>
              </a:rPr>
              <a:t>Assistant Professor</a:t>
            </a:r>
            <a:endParaRPr sz="1467" b="0" i="0" u="none" strike="noStrike" cap="non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rebuchet MS"/>
              <a:buNone/>
            </a:pPr>
            <a:r>
              <a:rPr lang="en-US" sz="5200" b="1">
                <a:solidFill>
                  <a:srgbClr val="FFFFFF"/>
                </a:solidFill>
                <a:latin typeface="Trebuchet MS"/>
                <a:ea typeface="Trebuchet MS"/>
                <a:cs typeface="Trebuchet MS"/>
                <a:sym typeface="Trebuchet MS"/>
              </a:rPr>
              <a:t>Demo</a:t>
            </a:r>
            <a:endParaRPr sz="5200">
              <a:solidFill>
                <a:srgbClr val="FFFFFF"/>
              </a:solidFill>
            </a:endParaRPr>
          </a:p>
        </p:txBody>
      </p:sp>
      <p:pic>
        <p:nvPicPr>
          <p:cNvPr id="3" name="Picture 2">
            <a:extLst>
              <a:ext uri="{FF2B5EF4-FFF2-40B4-BE49-F238E27FC236}">
                <a16:creationId xmlns:a16="http://schemas.microsoft.com/office/drawing/2014/main" id="{D10D2998-C63F-4E19-8266-B6C11AA35E79}"/>
              </a:ext>
            </a:extLst>
          </p:cNvPr>
          <p:cNvPicPr>
            <a:picLocks noChangeAspect="1"/>
          </p:cNvPicPr>
          <p:nvPr/>
        </p:nvPicPr>
        <p:blipFill>
          <a:blip r:embed="rId3"/>
          <a:stretch>
            <a:fillRect/>
          </a:stretch>
        </p:blipFill>
        <p:spPr>
          <a:xfrm>
            <a:off x="2771775" y="1690688"/>
            <a:ext cx="6648450" cy="40195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2623500" y="2756250"/>
            <a:ext cx="6945000" cy="1345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8666"/>
              <a:buFont typeface="Times New Roman"/>
              <a:buNone/>
            </a:pPr>
            <a:r>
              <a:rPr lang="en-US" sz="8866">
                <a:solidFill>
                  <a:srgbClr val="FFFFFF"/>
                </a:solidFill>
                <a:latin typeface="Libre Baskerville"/>
                <a:ea typeface="Libre Baskerville"/>
                <a:cs typeface="Libre Baskerville"/>
                <a:sym typeface="Libre Baskerville"/>
              </a:rPr>
              <a:t>Thank You!</a:t>
            </a:r>
            <a:endParaRPr sz="8866">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8"/>
          <p:cNvSpPr txBox="1">
            <a:spLocks noGrp="1"/>
          </p:cNvSpPr>
          <p:nvPr>
            <p:ph type="title"/>
          </p:nvPr>
        </p:nvSpPr>
        <p:spPr>
          <a:xfrm>
            <a:off x="838200" y="365125"/>
            <a:ext cx="10515600" cy="1325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100"/>
              <a:buFont typeface="Trebuchet MS"/>
              <a:buNone/>
            </a:pPr>
            <a:r>
              <a:rPr lang="en-US" sz="6667" b="1">
                <a:latin typeface="Trebuchet MS"/>
                <a:ea typeface="Trebuchet MS"/>
                <a:cs typeface="Trebuchet MS"/>
                <a:sym typeface="Trebuchet MS"/>
              </a:rPr>
              <a:t>Team Members</a:t>
            </a:r>
            <a:endParaRPr sz="2667"/>
          </a:p>
        </p:txBody>
      </p:sp>
      <p:sp>
        <p:nvSpPr>
          <p:cNvPr id="123" name="Google Shape;123;p28"/>
          <p:cNvSpPr txBox="1">
            <a:spLocks noGrp="1"/>
          </p:cNvSpPr>
          <p:nvPr>
            <p:ph type="body" idx="1"/>
          </p:nvPr>
        </p:nvSpPr>
        <p:spPr>
          <a:xfrm>
            <a:off x="838200" y="2204094"/>
            <a:ext cx="10515600" cy="2449813"/>
          </a:xfrm>
          <a:prstGeom prst="rect">
            <a:avLst/>
          </a:prstGeom>
          <a:noFill/>
          <a:ln>
            <a:noFill/>
          </a:ln>
        </p:spPr>
        <p:txBody>
          <a:bodyPr spcFirstLastPara="1" wrap="square" lIns="91425" tIns="45700" rIns="91425" bIns="45700" anchor="t" anchorCtr="0">
            <a:normAutofit/>
          </a:bodyPr>
          <a:lstStyle/>
          <a:p>
            <a:pPr marL="186262" lvl="0" indent="-186262" algn="ctr" rtl="0">
              <a:lnSpc>
                <a:spcPct val="110000"/>
              </a:lnSpc>
              <a:spcBef>
                <a:spcPts val="0"/>
              </a:spcBef>
              <a:spcAft>
                <a:spcPts val="0"/>
              </a:spcAft>
              <a:buClr>
                <a:srgbClr val="FFFFFF"/>
              </a:buClr>
              <a:buSzPts val="1900"/>
              <a:buFont typeface="Trebuchet MS"/>
              <a:buChar char="●"/>
            </a:pPr>
            <a:r>
              <a:rPr lang="en-US">
                <a:solidFill>
                  <a:srgbClr val="FFFFFF"/>
                </a:solidFill>
                <a:latin typeface="Trebuchet MS"/>
                <a:ea typeface="Trebuchet MS"/>
                <a:cs typeface="Trebuchet MS"/>
                <a:sym typeface="Trebuchet MS"/>
              </a:rPr>
              <a:t>Shikhar Vashishtha – 19BCE10025</a:t>
            </a:r>
            <a:endParaRPr sz="1467">
              <a:solidFill>
                <a:srgbClr val="FFFFFF"/>
              </a:solidFill>
              <a:latin typeface="Trebuchet MS"/>
              <a:ea typeface="Trebuchet MS"/>
              <a:cs typeface="Trebuchet MS"/>
              <a:sym typeface="Trebuchet MS"/>
            </a:endParaRPr>
          </a:p>
          <a:p>
            <a:pPr marL="186262" lvl="0" indent="-186262" algn="ctr" rtl="0">
              <a:lnSpc>
                <a:spcPct val="110000"/>
              </a:lnSpc>
              <a:spcBef>
                <a:spcPts val="933"/>
              </a:spcBef>
              <a:spcAft>
                <a:spcPts val="0"/>
              </a:spcAft>
              <a:buClr>
                <a:srgbClr val="FFFFFF"/>
              </a:buClr>
              <a:buSzPts val="1900"/>
              <a:buFont typeface="Trebuchet MS"/>
              <a:buChar char="●"/>
            </a:pPr>
            <a:r>
              <a:rPr lang="en-US">
                <a:solidFill>
                  <a:srgbClr val="FFFFFF"/>
                </a:solidFill>
                <a:latin typeface="Trebuchet MS"/>
                <a:ea typeface="Trebuchet MS"/>
                <a:cs typeface="Trebuchet MS"/>
                <a:sym typeface="Trebuchet MS"/>
              </a:rPr>
              <a:t>Vardaan Vishnu – 19BCE10063</a:t>
            </a:r>
            <a:endParaRPr sz="1467">
              <a:solidFill>
                <a:srgbClr val="FFFFFF"/>
              </a:solidFill>
              <a:latin typeface="Trebuchet MS"/>
              <a:ea typeface="Trebuchet MS"/>
              <a:cs typeface="Trebuchet MS"/>
              <a:sym typeface="Trebuchet MS"/>
            </a:endParaRPr>
          </a:p>
          <a:p>
            <a:pPr marL="186262" lvl="0" indent="-186262" algn="ctr" rtl="0">
              <a:lnSpc>
                <a:spcPct val="110000"/>
              </a:lnSpc>
              <a:spcBef>
                <a:spcPts val="933"/>
              </a:spcBef>
              <a:spcAft>
                <a:spcPts val="0"/>
              </a:spcAft>
              <a:buClr>
                <a:srgbClr val="FFFFFF"/>
              </a:buClr>
              <a:buSzPts val="1900"/>
              <a:buFont typeface="Trebuchet MS"/>
              <a:buChar char="●"/>
            </a:pPr>
            <a:r>
              <a:rPr lang="en-US">
                <a:solidFill>
                  <a:srgbClr val="FFFFFF"/>
                </a:solidFill>
                <a:latin typeface="Trebuchet MS"/>
                <a:ea typeface="Trebuchet MS"/>
                <a:cs typeface="Trebuchet MS"/>
                <a:sym typeface="Trebuchet MS"/>
              </a:rPr>
              <a:t>Prantik Bhattacharjee – 19BCE10222</a:t>
            </a:r>
            <a:endParaRPr sz="1467">
              <a:solidFill>
                <a:srgbClr val="FFFFFF"/>
              </a:solidFill>
              <a:latin typeface="Trebuchet MS"/>
              <a:ea typeface="Trebuchet MS"/>
              <a:cs typeface="Trebuchet MS"/>
              <a:sym typeface="Trebuchet MS"/>
            </a:endParaRPr>
          </a:p>
          <a:p>
            <a:pPr marL="186262" lvl="0" indent="-186262" algn="ctr" rtl="0">
              <a:lnSpc>
                <a:spcPct val="110000"/>
              </a:lnSpc>
              <a:spcBef>
                <a:spcPts val="933"/>
              </a:spcBef>
              <a:spcAft>
                <a:spcPts val="1600"/>
              </a:spcAft>
              <a:buClr>
                <a:srgbClr val="FFFFFF"/>
              </a:buClr>
              <a:buSzPts val="1900"/>
              <a:buFont typeface="Trebuchet MS"/>
              <a:buChar char="●"/>
            </a:pPr>
            <a:r>
              <a:rPr lang="en-US">
                <a:solidFill>
                  <a:srgbClr val="FFFFFF"/>
                </a:solidFill>
                <a:latin typeface="Trebuchet MS"/>
                <a:ea typeface="Trebuchet MS"/>
                <a:cs typeface="Trebuchet MS"/>
                <a:sym typeface="Trebuchet MS"/>
              </a:rPr>
              <a:t>Prashant Chauhan – 19BCE10280</a:t>
            </a:r>
            <a:endParaRPr>
              <a:solidFill>
                <a:srgbClr val="FFFFFF"/>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100"/>
              <a:buFont typeface="Trebuchet MS"/>
              <a:buNone/>
            </a:pPr>
            <a:r>
              <a:rPr lang="en-US" sz="5467" b="1">
                <a:latin typeface="Trebuchet MS"/>
                <a:ea typeface="Trebuchet MS"/>
                <a:cs typeface="Trebuchet MS"/>
                <a:sym typeface="Trebuchet MS"/>
              </a:rPr>
              <a:t>Objective &amp; Problem Statement</a:t>
            </a:r>
            <a:endParaRPr sz="1467" b="1"/>
          </a:p>
        </p:txBody>
      </p:sp>
      <p:sp>
        <p:nvSpPr>
          <p:cNvPr id="129" name="Google Shape;129;p29"/>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p>
            <a:pPr marL="237060" lvl="0" indent="-237060" algn="just" rtl="0">
              <a:lnSpc>
                <a:spcPct val="90000"/>
              </a:lnSpc>
              <a:spcBef>
                <a:spcPts val="0"/>
              </a:spcBef>
              <a:spcAft>
                <a:spcPts val="0"/>
              </a:spcAft>
              <a:buClr>
                <a:srgbClr val="FFFFFF"/>
              </a:buClr>
              <a:buSzPts val="1800"/>
              <a:buChar char="●"/>
            </a:pPr>
            <a:r>
              <a:rPr lang="en-US" sz="2400">
                <a:solidFill>
                  <a:srgbClr val="FFFFFF"/>
                </a:solidFill>
                <a:latin typeface="Times New Roman"/>
                <a:ea typeface="Times New Roman"/>
                <a:cs typeface="Times New Roman"/>
                <a:sym typeface="Times New Roman"/>
              </a:rPr>
              <a:t>In the current Covid-19 situation, safety measures taken by the governments around the world have failed in front of Covid-19, due to lack of social distancing practice.</a:t>
            </a:r>
            <a:endParaRPr>
              <a:solidFill>
                <a:srgbClr val="FFFFFF"/>
              </a:solidFill>
            </a:endParaRPr>
          </a:p>
          <a:p>
            <a:pPr marL="237060" lvl="0" indent="-122760" algn="just" rtl="0">
              <a:lnSpc>
                <a:spcPct val="90000"/>
              </a:lnSpc>
              <a:spcBef>
                <a:spcPts val="0"/>
              </a:spcBef>
              <a:spcAft>
                <a:spcPts val="0"/>
              </a:spcAft>
              <a:buClr>
                <a:schemeClr val="dk1"/>
              </a:buClr>
              <a:buSzPts val="1800"/>
              <a:buNone/>
            </a:pPr>
            <a:endParaRPr sz="2400">
              <a:solidFill>
                <a:srgbClr val="FFFFFF"/>
              </a:solidFill>
              <a:latin typeface="Times New Roman"/>
              <a:ea typeface="Times New Roman"/>
              <a:cs typeface="Times New Roman"/>
              <a:sym typeface="Times New Roman"/>
            </a:endParaRPr>
          </a:p>
          <a:p>
            <a:pPr marL="237060" lvl="0" indent="-237060" algn="just" rtl="0">
              <a:lnSpc>
                <a:spcPct val="90000"/>
              </a:lnSpc>
              <a:spcBef>
                <a:spcPts val="0"/>
              </a:spcBef>
              <a:spcAft>
                <a:spcPts val="0"/>
              </a:spcAft>
              <a:buClr>
                <a:srgbClr val="FFFFFF"/>
              </a:buClr>
              <a:buSzPts val="1800"/>
              <a:buChar char="●"/>
            </a:pPr>
            <a:r>
              <a:rPr lang="en-US" sz="2400">
                <a:solidFill>
                  <a:srgbClr val="FFFFFF"/>
                </a:solidFill>
                <a:latin typeface="Times New Roman"/>
                <a:ea typeface="Times New Roman"/>
                <a:cs typeface="Times New Roman"/>
                <a:sym typeface="Times New Roman"/>
              </a:rPr>
              <a:t> Newer variants of the virus have emerged that are equivalent or more dangerous than the previous one. Thus, it becomes a monumental challenge to tackle the issue of social distancing in an overly populated country like India. </a:t>
            </a:r>
            <a:endParaRPr>
              <a:solidFill>
                <a:srgbClr val="FFFFFF"/>
              </a:solidFill>
            </a:endParaRPr>
          </a:p>
          <a:p>
            <a:pPr marL="228600" lvl="0" indent="0" algn="just" rtl="0">
              <a:lnSpc>
                <a:spcPct val="90000"/>
              </a:lnSpc>
              <a:spcBef>
                <a:spcPts val="0"/>
              </a:spcBef>
              <a:spcAft>
                <a:spcPts val="0"/>
              </a:spcAft>
              <a:buNone/>
            </a:pPr>
            <a:endParaRPr>
              <a:solidFill>
                <a:srgbClr val="FFFFFF"/>
              </a:solidFill>
            </a:endParaRPr>
          </a:p>
          <a:p>
            <a:pPr marL="237060" lvl="0" indent="-237060" algn="just" rtl="0">
              <a:lnSpc>
                <a:spcPct val="90000"/>
              </a:lnSpc>
              <a:spcBef>
                <a:spcPts val="0"/>
              </a:spcBef>
              <a:spcAft>
                <a:spcPts val="0"/>
              </a:spcAft>
              <a:buClr>
                <a:srgbClr val="FFFFFF"/>
              </a:buClr>
              <a:buSzPts val="1800"/>
              <a:buChar char="●"/>
            </a:pPr>
            <a:r>
              <a:rPr lang="en-US" sz="2400" b="1" i="0" u="none" strike="noStrike" cap="none">
                <a:solidFill>
                  <a:srgbClr val="FFFFFF"/>
                </a:solidFill>
                <a:latin typeface="Times New Roman"/>
                <a:ea typeface="Times New Roman"/>
                <a:cs typeface="Times New Roman"/>
                <a:sym typeface="Times New Roman"/>
              </a:rPr>
              <a:t>Doori</a:t>
            </a:r>
            <a:r>
              <a:rPr lang="en-US" sz="2400" b="0" i="0" u="none" strike="noStrike" cap="none">
                <a:solidFill>
                  <a:srgbClr val="FFFFFF"/>
                </a:solidFill>
                <a:latin typeface="Times New Roman"/>
                <a:ea typeface="Times New Roman"/>
                <a:cs typeface="Times New Roman"/>
                <a:sym typeface="Times New Roman"/>
              </a:rPr>
              <a:t> aims to combine Computer Vision to create a real-time social distance monitoring software so that administrators can use them to locate breach of bio-bubbles. It uses OpenCV library and YOLO v3 for real-time human detection.</a:t>
            </a:r>
            <a:endParaRPr>
              <a:solidFill>
                <a:srgbClr val="FFFFFF"/>
              </a:solidFill>
            </a:endParaRPr>
          </a:p>
          <a:p>
            <a:pPr marL="237060" marR="0" lvl="0" indent="-50798" algn="l" rtl="0">
              <a:lnSpc>
                <a:spcPct val="90000"/>
              </a:lnSpc>
              <a:spcBef>
                <a:spcPts val="1067"/>
              </a:spcBef>
              <a:spcAft>
                <a:spcPts val="0"/>
              </a:spcAft>
              <a:buClr>
                <a:srgbClr val="000000"/>
              </a:buClr>
              <a:buSzPts val="2100"/>
              <a:buFont typeface="Arial"/>
              <a:buNone/>
            </a:pPr>
            <a:endParaRPr sz="2400" b="0" i="0" u="none" strike="noStrike" cap="none">
              <a:solidFill>
                <a:srgbClr val="FFFFFF"/>
              </a:solidFill>
              <a:latin typeface="Times New Roman"/>
              <a:ea typeface="Times New Roman"/>
              <a:cs typeface="Times New Roman"/>
              <a:sym typeface="Times New Roman"/>
            </a:endParaRPr>
          </a:p>
          <a:p>
            <a:pPr marL="237060" lvl="0" indent="-122760" algn="just" rtl="0">
              <a:lnSpc>
                <a:spcPct val="90000"/>
              </a:lnSpc>
              <a:spcBef>
                <a:spcPts val="0"/>
              </a:spcBef>
              <a:spcAft>
                <a:spcPts val="1600"/>
              </a:spcAft>
              <a:buClr>
                <a:schemeClr val="dk1"/>
              </a:buClr>
              <a:buSzPts val="1800"/>
              <a:buNone/>
            </a:pPr>
            <a:endParaRPr sz="1467">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61950" algn="l" rtl="0">
              <a:lnSpc>
                <a:spcPct val="70000"/>
              </a:lnSpc>
              <a:spcBef>
                <a:spcPts val="0"/>
              </a:spcBef>
              <a:spcAft>
                <a:spcPts val="0"/>
              </a:spcAft>
              <a:buClr>
                <a:srgbClr val="FFFFFF"/>
              </a:buClr>
              <a:buSzPts val="2100"/>
              <a:buFont typeface="Libre Baskerville"/>
              <a:buChar char="●"/>
            </a:pPr>
            <a:r>
              <a:rPr lang="en-US" sz="2800" dirty="0">
                <a:solidFill>
                  <a:srgbClr val="FFFFFF"/>
                </a:solidFill>
                <a:latin typeface="Baskerville Old Face" panose="02020602080505020303" pitchFamily="18" charset="0"/>
                <a:ea typeface="Libre Baskerville"/>
                <a:cs typeface="Libre Baskerville"/>
                <a:sym typeface="Libre Baskerville"/>
              </a:rPr>
              <a:t>Social distancing trackers are useful in ensuring proper W.H.O. guidelines on COVID-19.</a:t>
            </a:r>
            <a:endParaRPr sz="2800" dirty="0">
              <a:solidFill>
                <a:srgbClr val="FFFFFF"/>
              </a:solidFill>
              <a:latin typeface="Baskerville Old Face" panose="02020602080505020303" pitchFamily="18" charset="0"/>
              <a:ea typeface="Libre Baskerville"/>
              <a:cs typeface="Libre Baskerville"/>
              <a:sym typeface="Libre Baskerville"/>
            </a:endParaRPr>
          </a:p>
          <a:p>
            <a:pPr marL="914400" lvl="0" indent="0" algn="l" rtl="0">
              <a:lnSpc>
                <a:spcPct val="70000"/>
              </a:lnSpc>
              <a:spcBef>
                <a:spcPts val="1600"/>
              </a:spcBef>
              <a:spcAft>
                <a:spcPts val="0"/>
              </a:spcAft>
              <a:buNone/>
            </a:pPr>
            <a:endParaRPr sz="2800" dirty="0">
              <a:solidFill>
                <a:srgbClr val="FFFFFF"/>
              </a:solidFill>
              <a:latin typeface="Baskerville Old Face" panose="02020602080505020303" pitchFamily="18" charset="0"/>
              <a:ea typeface="Libre Baskerville"/>
              <a:cs typeface="Libre Baskerville"/>
              <a:sym typeface="Libre Baskerville"/>
            </a:endParaRPr>
          </a:p>
          <a:p>
            <a:pPr marL="457200" lvl="0" indent="-361950" algn="l" rtl="0">
              <a:lnSpc>
                <a:spcPct val="70000"/>
              </a:lnSpc>
              <a:spcBef>
                <a:spcPts val="1600"/>
              </a:spcBef>
              <a:spcAft>
                <a:spcPts val="0"/>
              </a:spcAft>
              <a:buClr>
                <a:srgbClr val="FFFFFF"/>
              </a:buClr>
              <a:buSzPts val="2100"/>
              <a:buFont typeface="Libre Baskerville"/>
              <a:buChar char="●"/>
            </a:pPr>
            <a:r>
              <a:rPr lang="en-US" sz="2800" dirty="0">
                <a:solidFill>
                  <a:srgbClr val="FFFFFF"/>
                </a:solidFill>
                <a:latin typeface="Baskerville Old Face" panose="02020602080505020303" pitchFamily="18" charset="0"/>
                <a:ea typeface="Libre Baskerville"/>
                <a:cs typeface="Libre Baskerville"/>
                <a:sym typeface="Libre Baskerville"/>
              </a:rPr>
              <a:t>But software lack the integration of a mask detector in them.</a:t>
            </a:r>
            <a:endParaRPr sz="2800" dirty="0">
              <a:solidFill>
                <a:srgbClr val="FFFFFF"/>
              </a:solidFill>
              <a:latin typeface="Baskerville Old Face" panose="02020602080505020303" pitchFamily="18" charset="0"/>
              <a:ea typeface="Libre Baskerville"/>
              <a:cs typeface="Libre Baskerville"/>
              <a:sym typeface="Libre Baskerville"/>
            </a:endParaRPr>
          </a:p>
          <a:p>
            <a:pPr marL="914400" lvl="0" indent="0" algn="l" rtl="0">
              <a:lnSpc>
                <a:spcPct val="70000"/>
              </a:lnSpc>
              <a:spcBef>
                <a:spcPts val="1600"/>
              </a:spcBef>
              <a:spcAft>
                <a:spcPts val="0"/>
              </a:spcAft>
              <a:buNone/>
            </a:pPr>
            <a:endParaRPr sz="2800" dirty="0">
              <a:solidFill>
                <a:srgbClr val="FFFFFF"/>
              </a:solidFill>
              <a:latin typeface="Baskerville Old Face" panose="02020602080505020303" pitchFamily="18" charset="0"/>
              <a:ea typeface="Libre Baskerville"/>
              <a:cs typeface="Libre Baskerville"/>
              <a:sym typeface="Libre Baskerville"/>
            </a:endParaRPr>
          </a:p>
          <a:p>
            <a:pPr marL="457200" lvl="0" indent="-361950" algn="l" rtl="0">
              <a:lnSpc>
                <a:spcPct val="70000"/>
              </a:lnSpc>
              <a:spcBef>
                <a:spcPts val="1600"/>
              </a:spcBef>
              <a:spcAft>
                <a:spcPts val="0"/>
              </a:spcAft>
              <a:buClr>
                <a:srgbClr val="FFFFFF"/>
              </a:buClr>
              <a:buSzPts val="2100"/>
              <a:buFont typeface="Libre Baskerville"/>
              <a:buChar char="●"/>
            </a:pPr>
            <a:r>
              <a:rPr lang="en-US" sz="2800" dirty="0">
                <a:solidFill>
                  <a:srgbClr val="FFFFFF"/>
                </a:solidFill>
                <a:latin typeface="Baskerville Old Face" panose="02020602080505020303" pitchFamily="18" charset="0"/>
                <a:ea typeface="Libre Baskerville"/>
                <a:cs typeface="Libre Baskerville"/>
                <a:sym typeface="Libre Baskerville"/>
              </a:rPr>
              <a:t>Both of these features are not integrated in a single package, since they have different requirements and physical limitations. </a:t>
            </a:r>
            <a:endParaRPr sz="2800" dirty="0">
              <a:solidFill>
                <a:srgbClr val="FFFFFF"/>
              </a:solidFill>
              <a:latin typeface="Baskerville Old Face" panose="02020602080505020303" pitchFamily="18" charset="0"/>
              <a:ea typeface="Libre Baskerville"/>
              <a:cs typeface="Libre Baskerville"/>
              <a:sym typeface="Libre Baskerville"/>
            </a:endParaRPr>
          </a:p>
          <a:p>
            <a:pPr marL="457200" lvl="0" indent="0" algn="l" rtl="0">
              <a:lnSpc>
                <a:spcPct val="70000"/>
              </a:lnSpc>
              <a:spcBef>
                <a:spcPts val="1600"/>
              </a:spcBef>
              <a:spcAft>
                <a:spcPts val="1600"/>
              </a:spcAft>
              <a:buNone/>
            </a:pPr>
            <a:endParaRPr sz="2800" dirty="0">
              <a:solidFill>
                <a:srgbClr val="FFFFFF"/>
              </a:solidFill>
              <a:latin typeface="Baskerville Old Face" panose="02020602080505020303" pitchFamily="18" charset="0"/>
              <a:ea typeface="Libre Baskerville"/>
              <a:cs typeface="Libre Baskerville"/>
              <a:sym typeface="Libre Baskerville"/>
            </a:endParaRPr>
          </a:p>
        </p:txBody>
      </p:sp>
      <p:sp>
        <p:nvSpPr>
          <p:cNvPr id="136" name="Google Shape;136;p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5400" b="1">
                <a:solidFill>
                  <a:srgbClr val="FFFFFF"/>
                </a:solidFill>
                <a:latin typeface="Trebuchet MS"/>
                <a:ea typeface="Trebuchet MS"/>
                <a:cs typeface="Trebuchet MS"/>
                <a:sym typeface="Trebuchet MS"/>
              </a:rPr>
              <a:t>Existing work with limitations</a:t>
            </a:r>
            <a:endParaRPr sz="6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6000" b="1">
                <a:latin typeface="Trebuchet MS"/>
                <a:ea typeface="Trebuchet MS"/>
                <a:cs typeface="Trebuchet MS"/>
                <a:sym typeface="Trebuchet MS"/>
              </a:rPr>
              <a:t>Proposed work</a:t>
            </a:r>
            <a:endParaRPr sz="6300"/>
          </a:p>
        </p:txBody>
      </p:sp>
      <p:sp>
        <p:nvSpPr>
          <p:cNvPr id="143" name="Google Shape;143;p3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298450" algn="l" rtl="0">
              <a:lnSpc>
                <a:spcPct val="80000"/>
              </a:lnSpc>
              <a:spcBef>
                <a:spcPts val="0"/>
              </a:spcBef>
              <a:spcAft>
                <a:spcPts val="0"/>
              </a:spcAft>
              <a:buClr>
                <a:srgbClr val="FFFFFF"/>
              </a:buClr>
              <a:buSzPts val="1100"/>
              <a:buFont typeface="Libre Baskerville"/>
              <a:buChar char="●"/>
            </a:pPr>
            <a:r>
              <a:rPr lang="en-US" sz="2100">
                <a:solidFill>
                  <a:srgbClr val="FFFFFF"/>
                </a:solidFill>
                <a:latin typeface="Libre Baskerville"/>
                <a:ea typeface="Libre Baskerville"/>
                <a:cs typeface="Libre Baskerville"/>
                <a:sym typeface="Libre Baskerville"/>
              </a:rPr>
              <a:t>Doori aims to combine Computer Vision to create a real-time social distance monitoring software.</a:t>
            </a:r>
            <a:endParaRPr sz="2100">
              <a:solidFill>
                <a:srgbClr val="FFFFFF"/>
              </a:solidFill>
              <a:latin typeface="Libre Baskerville"/>
              <a:ea typeface="Libre Baskerville"/>
              <a:cs typeface="Libre Baskerville"/>
              <a:sym typeface="Libre Baskerville"/>
            </a:endParaRPr>
          </a:p>
          <a:p>
            <a:pPr marL="457200" lvl="0" indent="0" algn="l" rtl="0">
              <a:lnSpc>
                <a:spcPct val="80000"/>
              </a:lnSpc>
              <a:spcBef>
                <a:spcPts val="1600"/>
              </a:spcBef>
              <a:spcAft>
                <a:spcPts val="0"/>
              </a:spcAft>
              <a:buNone/>
            </a:pPr>
            <a:endParaRPr sz="2100">
              <a:solidFill>
                <a:srgbClr val="FFFFFF"/>
              </a:solidFill>
              <a:latin typeface="Libre Baskerville"/>
              <a:ea typeface="Libre Baskerville"/>
              <a:cs typeface="Libre Baskerville"/>
              <a:sym typeface="Libre Baskerville"/>
            </a:endParaRPr>
          </a:p>
          <a:p>
            <a:pPr marL="457200" lvl="0" indent="-298450" algn="l" rtl="0">
              <a:lnSpc>
                <a:spcPct val="80000"/>
              </a:lnSpc>
              <a:spcBef>
                <a:spcPts val="1600"/>
              </a:spcBef>
              <a:spcAft>
                <a:spcPts val="0"/>
              </a:spcAft>
              <a:buClr>
                <a:srgbClr val="FFFFFF"/>
              </a:buClr>
              <a:buSzPts val="1100"/>
              <a:buFont typeface="Libre Baskerville"/>
              <a:buChar char="●"/>
            </a:pPr>
            <a:r>
              <a:rPr lang="en-US" sz="2100">
                <a:solidFill>
                  <a:srgbClr val="FFFFFF"/>
                </a:solidFill>
                <a:latin typeface="Libre Baskerville"/>
                <a:ea typeface="Libre Baskerville"/>
                <a:cs typeface="Libre Baskerville"/>
                <a:sym typeface="Libre Baskerville"/>
              </a:rPr>
              <a:t>It would be able to scan for environments in real-time for breach of bio-bubbles. The parameters will be flexible, so that the administrators can use them at their own behest.</a:t>
            </a:r>
            <a:endParaRPr sz="2100">
              <a:solidFill>
                <a:srgbClr val="FFFFFF"/>
              </a:solidFill>
              <a:latin typeface="Libre Baskerville"/>
              <a:ea typeface="Libre Baskerville"/>
              <a:cs typeface="Libre Baskerville"/>
              <a:sym typeface="Libre Baskerville"/>
            </a:endParaRPr>
          </a:p>
          <a:p>
            <a:pPr marL="457200" lvl="0" indent="0" algn="l" rtl="0">
              <a:lnSpc>
                <a:spcPct val="80000"/>
              </a:lnSpc>
              <a:spcBef>
                <a:spcPts val="1600"/>
              </a:spcBef>
              <a:spcAft>
                <a:spcPts val="0"/>
              </a:spcAft>
              <a:buNone/>
            </a:pPr>
            <a:r>
              <a:rPr lang="en-US" sz="2100">
                <a:solidFill>
                  <a:srgbClr val="FFFFFF"/>
                </a:solidFill>
                <a:latin typeface="Libre Baskerville"/>
                <a:ea typeface="Libre Baskerville"/>
                <a:cs typeface="Libre Baskerville"/>
                <a:sym typeface="Libre Baskerville"/>
              </a:rPr>
              <a:t>  </a:t>
            </a:r>
            <a:endParaRPr sz="2100">
              <a:solidFill>
                <a:srgbClr val="FFFFFF"/>
              </a:solidFill>
              <a:latin typeface="Libre Baskerville"/>
              <a:ea typeface="Libre Baskerville"/>
              <a:cs typeface="Libre Baskerville"/>
              <a:sym typeface="Libre Baskerville"/>
            </a:endParaRPr>
          </a:p>
          <a:p>
            <a:pPr marL="457200" lvl="0" indent="-298450" algn="l" rtl="0">
              <a:lnSpc>
                <a:spcPct val="80000"/>
              </a:lnSpc>
              <a:spcBef>
                <a:spcPts val="1600"/>
              </a:spcBef>
              <a:spcAft>
                <a:spcPts val="0"/>
              </a:spcAft>
              <a:buClr>
                <a:srgbClr val="FFFFFF"/>
              </a:buClr>
              <a:buSzPts val="1100"/>
              <a:buFont typeface="Libre Baskerville"/>
              <a:buChar char="●"/>
            </a:pPr>
            <a:r>
              <a:rPr lang="en-US" sz="2100">
                <a:solidFill>
                  <a:srgbClr val="FFFFFF"/>
                </a:solidFill>
                <a:latin typeface="Libre Baskerville"/>
                <a:ea typeface="Libre Baskerville"/>
                <a:cs typeface="Libre Baskerville"/>
                <a:sym typeface="Libre Baskerville"/>
              </a:rPr>
              <a:t>It utilizes OpenCV library and YOLO v3(You only look once) for real-time object detection to detect humans.</a:t>
            </a:r>
            <a:endParaRPr sz="3100">
              <a:solidFill>
                <a:srgbClr val="FFFFFF"/>
              </a:solidFill>
              <a:latin typeface="Libre Baskerville"/>
              <a:ea typeface="Libre Baskerville"/>
              <a:cs typeface="Libre Baskerville"/>
              <a:sym typeface="Libre Baskervil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115000"/>
              </a:lnSpc>
              <a:spcBef>
                <a:spcPts val="900"/>
              </a:spcBef>
              <a:spcAft>
                <a:spcPts val="0"/>
              </a:spcAft>
              <a:buClr>
                <a:schemeClr val="dk1"/>
              </a:buClr>
              <a:buSzPts val="1100"/>
              <a:buFont typeface="Arial"/>
              <a:buNone/>
            </a:pPr>
            <a:r>
              <a:rPr lang="en-US" sz="2500">
                <a:solidFill>
                  <a:srgbClr val="FFFFFF"/>
                </a:solidFill>
                <a:latin typeface="Georgia"/>
                <a:ea typeface="Georgia"/>
                <a:cs typeface="Georgia"/>
                <a:sym typeface="Georgia"/>
              </a:rPr>
              <a:t>Various daily life tasks have been automated with the help of computer vision	</a:t>
            </a:r>
            <a:r>
              <a:rPr lang="en-US" sz="2500" i="1">
                <a:solidFill>
                  <a:srgbClr val="FFFFFF"/>
                </a:solidFill>
                <a:latin typeface="Georgia"/>
                <a:ea typeface="Georgia"/>
                <a:cs typeface="Georgia"/>
                <a:sym typeface="Georgia"/>
              </a:rPr>
              <a:t>(branch of AI)</a:t>
            </a:r>
            <a:r>
              <a:rPr lang="en-US" sz="2500">
                <a:solidFill>
                  <a:srgbClr val="FFFFFF"/>
                </a:solidFill>
                <a:latin typeface="Georgia"/>
                <a:ea typeface="Georgia"/>
                <a:cs typeface="Georgia"/>
                <a:sym typeface="Georgia"/>
              </a:rPr>
              <a:t>. How our app can be used in real time scenario:</a:t>
            </a:r>
            <a:endParaRPr sz="2500">
              <a:solidFill>
                <a:srgbClr val="FFFFFF"/>
              </a:solidFill>
              <a:latin typeface="Georgia"/>
              <a:ea typeface="Georgia"/>
              <a:cs typeface="Georgia"/>
              <a:sym typeface="Georgia"/>
            </a:endParaRPr>
          </a:p>
          <a:p>
            <a:pPr marL="457200" lvl="0" indent="-384175" algn="l" rtl="0">
              <a:lnSpc>
                <a:spcPct val="115000"/>
              </a:lnSpc>
              <a:spcBef>
                <a:spcPts val="1000"/>
              </a:spcBef>
              <a:spcAft>
                <a:spcPts val="0"/>
              </a:spcAft>
              <a:buClr>
                <a:srgbClr val="FFFFFF"/>
              </a:buClr>
              <a:buSzPts val="2450"/>
              <a:buFont typeface="Georgia"/>
              <a:buChar char="●"/>
            </a:pPr>
            <a:r>
              <a:rPr lang="en-US" sz="2450">
                <a:solidFill>
                  <a:srgbClr val="FFFFFF"/>
                </a:solidFill>
                <a:latin typeface="Georgia"/>
                <a:ea typeface="Georgia"/>
                <a:cs typeface="Georgia"/>
                <a:sym typeface="Georgia"/>
              </a:rPr>
              <a:t>The algorithm can be used to analyze social distancing in a public area and carry out necessary actions to better deal with the pandemic.</a:t>
            </a:r>
            <a:endParaRPr sz="2450">
              <a:solidFill>
                <a:srgbClr val="FFFFFF"/>
              </a:solidFill>
              <a:latin typeface="Georgia"/>
              <a:ea typeface="Georgia"/>
              <a:cs typeface="Georgia"/>
              <a:sym typeface="Georgia"/>
            </a:endParaRPr>
          </a:p>
          <a:p>
            <a:pPr marL="457200" lvl="0" indent="-384175" algn="l" rtl="0">
              <a:lnSpc>
                <a:spcPct val="115000"/>
              </a:lnSpc>
              <a:spcBef>
                <a:spcPts val="1000"/>
              </a:spcBef>
              <a:spcAft>
                <a:spcPts val="0"/>
              </a:spcAft>
              <a:buClr>
                <a:srgbClr val="FFFFFF"/>
              </a:buClr>
              <a:buSzPts val="2450"/>
              <a:buFont typeface="Georgia"/>
              <a:buChar char="●"/>
            </a:pPr>
            <a:r>
              <a:rPr lang="en-US" sz="2450">
                <a:solidFill>
                  <a:srgbClr val="FFFFFF"/>
                </a:solidFill>
                <a:latin typeface="Georgia"/>
                <a:ea typeface="Georgia"/>
                <a:cs typeface="Georgia"/>
                <a:sym typeface="Georgia"/>
              </a:rPr>
              <a:t>Automating the task will lead to effective actions taken in a short time hence equipping us better to deal with the situation.</a:t>
            </a:r>
            <a:endParaRPr sz="2450">
              <a:solidFill>
                <a:srgbClr val="FFFFFF"/>
              </a:solidFill>
              <a:latin typeface="Georgia"/>
              <a:ea typeface="Georgia"/>
              <a:cs typeface="Georgia"/>
              <a:sym typeface="Georgia"/>
            </a:endParaRPr>
          </a:p>
          <a:p>
            <a:pPr marL="0" lvl="0" indent="0" algn="l" rtl="0">
              <a:spcBef>
                <a:spcPts val="1600"/>
              </a:spcBef>
              <a:spcAft>
                <a:spcPts val="1600"/>
              </a:spcAft>
              <a:buNone/>
            </a:pPr>
            <a:endParaRPr sz="3500">
              <a:solidFill>
                <a:srgbClr val="FFFFFF"/>
              </a:solidFill>
            </a:endParaRPr>
          </a:p>
        </p:txBody>
      </p:sp>
      <p:sp>
        <p:nvSpPr>
          <p:cNvPr id="150" name="Google Shape;150;p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5450" b="1">
                <a:latin typeface="Trebuchet MS"/>
                <a:ea typeface="Trebuchet MS"/>
                <a:cs typeface="Trebuchet MS"/>
                <a:sym typeface="Trebuchet MS"/>
              </a:rPr>
              <a:t>Real Time Usage</a:t>
            </a:r>
            <a:endParaRPr sz="5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6"/>
          <p:cNvSpPr txBox="1">
            <a:spLocks noGrp="1"/>
          </p:cNvSpPr>
          <p:nvPr>
            <p:ph type="title"/>
          </p:nvPr>
        </p:nvSpPr>
        <p:spPr>
          <a:xfrm>
            <a:off x="838200" y="2422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Trebuchet MS"/>
              <a:buNone/>
            </a:pPr>
            <a:r>
              <a:rPr lang="en-US" sz="4800" b="1">
                <a:solidFill>
                  <a:srgbClr val="FFFFFF"/>
                </a:solidFill>
                <a:latin typeface="Trebuchet MS"/>
                <a:ea typeface="Trebuchet MS"/>
                <a:cs typeface="Trebuchet MS"/>
                <a:sym typeface="Trebuchet MS"/>
              </a:rPr>
              <a:t>Future Improvements</a:t>
            </a:r>
            <a:endParaRPr>
              <a:solidFill>
                <a:srgbClr val="FFFFFF"/>
              </a:solidFill>
            </a:endParaRPr>
          </a:p>
        </p:txBody>
      </p:sp>
      <p:sp>
        <p:nvSpPr>
          <p:cNvPr id="359" name="Google Shape;359;p46"/>
          <p:cNvSpPr txBox="1">
            <a:spLocks noGrp="1"/>
          </p:cNvSpPr>
          <p:nvPr>
            <p:ph type="body" idx="1"/>
          </p:nvPr>
        </p:nvSpPr>
        <p:spPr>
          <a:xfrm>
            <a:off x="160350" y="1695575"/>
            <a:ext cx="11871300" cy="4920300"/>
          </a:xfrm>
          <a:prstGeom prst="rect">
            <a:avLst/>
          </a:prstGeom>
          <a:noFill/>
          <a:ln>
            <a:noFill/>
          </a:ln>
        </p:spPr>
        <p:txBody>
          <a:bodyPr spcFirstLastPara="1" wrap="square" lIns="91425" tIns="45700" rIns="91425" bIns="45700" anchor="t" anchorCtr="0">
            <a:noAutofit/>
          </a:bodyPr>
          <a:lstStyle/>
          <a:p>
            <a:pPr marL="711200" lvl="0" indent="-361950" algn="l" rtl="0">
              <a:lnSpc>
                <a:spcPct val="115000"/>
              </a:lnSpc>
              <a:spcBef>
                <a:spcPts val="2400"/>
              </a:spcBef>
              <a:spcAft>
                <a:spcPts val="0"/>
              </a:spcAft>
              <a:buClr>
                <a:srgbClr val="FFFFFF"/>
              </a:buClr>
              <a:buSzPts val="2100"/>
              <a:buFont typeface="Libre Baskerville"/>
              <a:buChar char="●"/>
            </a:pPr>
            <a:r>
              <a:rPr lang="en-US" sz="2100" b="1">
                <a:solidFill>
                  <a:srgbClr val="FFFFFF"/>
                </a:solidFill>
                <a:latin typeface="Libre Baskerville"/>
                <a:ea typeface="Libre Baskerville"/>
                <a:cs typeface="Libre Baskerville"/>
                <a:sym typeface="Libre Baskerville"/>
              </a:rPr>
              <a:t>Real-Time alert: </a:t>
            </a:r>
            <a:r>
              <a:rPr lang="en-US" sz="2100">
                <a:solidFill>
                  <a:srgbClr val="FFFFFF"/>
                </a:solidFill>
                <a:latin typeface="Libre Baskerville"/>
                <a:ea typeface="Libre Baskerville"/>
                <a:cs typeface="Libre Baskerville"/>
                <a:sym typeface="Libre Baskerville"/>
              </a:rPr>
              <a:t>We send an alert in real-time. If the total number of violations (say 10 or 30) exceeded in a store/building, we simply alert the staff. We can set the max. violations limit (Threshold = 15). This is pretty useful considering the COVID-19 scenario.</a:t>
            </a:r>
            <a:endParaRPr sz="2100">
              <a:solidFill>
                <a:srgbClr val="FFFFFF"/>
              </a:solidFill>
              <a:latin typeface="Libre Baskerville"/>
              <a:ea typeface="Libre Baskerville"/>
              <a:cs typeface="Libre Baskerville"/>
              <a:sym typeface="Libre Baskerville"/>
            </a:endParaRPr>
          </a:p>
          <a:p>
            <a:pPr marL="711200" lvl="0" indent="-361950" algn="l" rtl="0">
              <a:lnSpc>
                <a:spcPct val="115000"/>
              </a:lnSpc>
              <a:spcBef>
                <a:spcPts val="1000"/>
              </a:spcBef>
              <a:spcAft>
                <a:spcPts val="0"/>
              </a:spcAft>
              <a:buClr>
                <a:srgbClr val="FFFFFF"/>
              </a:buClr>
              <a:buSzPts val="2100"/>
              <a:buFont typeface="Libre Baskerville"/>
              <a:buChar char="●"/>
            </a:pPr>
            <a:r>
              <a:rPr lang="en-US" sz="2100" b="1">
                <a:solidFill>
                  <a:srgbClr val="FFFFFF"/>
                </a:solidFill>
                <a:latin typeface="Libre Baskerville"/>
                <a:ea typeface="Libre Baskerville"/>
                <a:cs typeface="Libre Baskerville"/>
                <a:sym typeface="Libre Baskerville"/>
              </a:rPr>
              <a:t>Threading:</a:t>
            </a:r>
            <a:r>
              <a:rPr lang="en-US" sz="2100">
                <a:solidFill>
                  <a:srgbClr val="FFFFFF"/>
                </a:solidFill>
                <a:latin typeface="Libre Baskerville"/>
                <a:ea typeface="Libre Baskerville"/>
                <a:cs typeface="Libre Baskerville"/>
                <a:sym typeface="Libre Baskerville"/>
              </a:rPr>
              <a:t> If you ever see a lag/delay in your real-time stream, consider using Multi Threading. It removes OpenCV's internal buffer (which basically stores the new frames yet to be processed until your system processes the old frames) and thus reduces the lag/increases fps. It is most suitable for solid performance on complex real-time applications.</a:t>
            </a:r>
            <a:endParaRPr sz="2100">
              <a:solidFill>
                <a:srgbClr val="FFFFFF"/>
              </a:solidFill>
              <a:latin typeface="Libre Baskerville"/>
              <a:ea typeface="Libre Baskerville"/>
              <a:cs typeface="Libre Baskerville"/>
              <a:sym typeface="Libre Baskerville"/>
            </a:endParaRPr>
          </a:p>
          <a:p>
            <a:pPr marL="711200" lvl="0" indent="-361950" algn="l" rtl="0">
              <a:lnSpc>
                <a:spcPct val="115000"/>
              </a:lnSpc>
              <a:spcBef>
                <a:spcPts val="1000"/>
              </a:spcBef>
              <a:spcAft>
                <a:spcPts val="0"/>
              </a:spcAft>
              <a:buClr>
                <a:srgbClr val="FFFFFF"/>
              </a:buClr>
              <a:buSzPts val="2100"/>
              <a:buFont typeface="Libre Baskerville"/>
              <a:buChar char="●"/>
            </a:pPr>
            <a:r>
              <a:rPr lang="en-US" sz="2100" b="1">
                <a:solidFill>
                  <a:srgbClr val="FFFFFF"/>
                </a:solidFill>
                <a:latin typeface="Libre Baskerville"/>
                <a:ea typeface="Libre Baskerville"/>
                <a:cs typeface="Libre Baskerville"/>
                <a:sym typeface="Libre Baskerville"/>
              </a:rPr>
              <a:t>ML:</a:t>
            </a:r>
            <a:r>
              <a:rPr lang="en-US" sz="2100">
                <a:solidFill>
                  <a:srgbClr val="FFFFFF"/>
                </a:solidFill>
                <a:latin typeface="Libre Baskerville"/>
                <a:ea typeface="Libre Baskerville"/>
                <a:cs typeface="Libre Baskerville"/>
                <a:sym typeface="Libre Baskerville"/>
              </a:rPr>
              <a:t> Train our model using Machine Learning for better accuracy.</a:t>
            </a:r>
            <a:endParaRPr sz="2100">
              <a:solidFill>
                <a:srgbClr val="FFFFFF"/>
              </a:solidFill>
              <a:latin typeface="Libre Baskerville"/>
              <a:ea typeface="Libre Baskerville"/>
              <a:cs typeface="Libre Baskerville"/>
              <a:sym typeface="Libre Baskerville"/>
            </a:endParaRPr>
          </a:p>
          <a:p>
            <a:pPr marL="0" lvl="0" indent="0" algn="l" rtl="0">
              <a:lnSpc>
                <a:spcPct val="115000"/>
              </a:lnSpc>
              <a:spcBef>
                <a:spcPts val="2400"/>
              </a:spcBef>
              <a:spcAft>
                <a:spcPts val="0"/>
              </a:spcAft>
              <a:buNone/>
            </a:pPr>
            <a:endParaRPr sz="2100">
              <a:solidFill>
                <a:srgbClr val="FFFFFF"/>
              </a:solidFill>
              <a:latin typeface="Libre Baskerville"/>
              <a:ea typeface="Libre Baskerville"/>
              <a:cs typeface="Libre Baskerville"/>
              <a:sym typeface="Libre Baskerville"/>
            </a:endParaRPr>
          </a:p>
          <a:p>
            <a:pPr marL="0" lvl="0" indent="0" algn="l" rtl="0">
              <a:lnSpc>
                <a:spcPct val="115000"/>
              </a:lnSpc>
              <a:spcBef>
                <a:spcPts val="2400"/>
              </a:spcBef>
              <a:spcAft>
                <a:spcPts val="2400"/>
              </a:spcAft>
              <a:buNone/>
            </a:pPr>
            <a:endParaRPr sz="2100">
              <a:solidFill>
                <a:srgbClr val="FFFFFF"/>
              </a:solidFill>
              <a:latin typeface="Libre Baskerville"/>
              <a:ea typeface="Libre Baskerville"/>
              <a:cs typeface="Libre Baskerville"/>
              <a:sym typeface="Libre Baskerville"/>
            </a:endParaRPr>
          </a:p>
        </p:txBody>
      </p:sp>
    </p:spTree>
    <p:extLst>
      <p:ext uri="{BB962C8B-B14F-4D97-AF65-F5344CB8AC3E}">
        <p14:creationId xmlns:p14="http://schemas.microsoft.com/office/powerpoint/2010/main" val="347577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3"/>
          <p:cNvSpPr txBox="1">
            <a:spLocks noGrp="1"/>
          </p:cNvSpPr>
          <p:nvPr>
            <p:ph type="title"/>
          </p:nvPr>
        </p:nvSpPr>
        <p:spPr>
          <a:xfrm>
            <a:off x="0" y="365133"/>
            <a:ext cx="12096399" cy="1325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300"/>
              <a:buFont typeface="Trebuchet MS"/>
              <a:buNone/>
            </a:pPr>
            <a:r>
              <a:rPr lang="en-US" sz="5067" b="1">
                <a:latin typeface="Trebuchet MS"/>
                <a:ea typeface="Trebuchet MS"/>
                <a:cs typeface="Trebuchet MS"/>
                <a:sym typeface="Trebuchet MS"/>
              </a:rPr>
              <a:t>Hardware &amp; software requirements</a:t>
            </a:r>
            <a:endParaRPr sz="5067" b="1"/>
          </a:p>
        </p:txBody>
      </p:sp>
      <p:sp>
        <p:nvSpPr>
          <p:cNvPr id="156" name="Google Shape;156;p33"/>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100"/>
              <a:buNone/>
            </a:pPr>
            <a:r>
              <a:rPr lang="en-US" sz="2400">
                <a:solidFill>
                  <a:srgbClr val="FFFFFF"/>
                </a:solidFill>
                <a:latin typeface="Times New Roman"/>
                <a:ea typeface="Times New Roman"/>
                <a:cs typeface="Times New Roman"/>
                <a:sym typeface="Times New Roman"/>
              </a:rPr>
              <a:t>The Software requirements are:</a:t>
            </a:r>
            <a:endParaRPr sz="2400">
              <a:solidFill>
                <a:srgbClr val="FFFFFF"/>
              </a:solidFill>
              <a:latin typeface="Times New Roman"/>
              <a:ea typeface="Times New Roman"/>
              <a:cs typeface="Times New Roman"/>
              <a:sym typeface="Times New Roman"/>
            </a:endParaRPr>
          </a:p>
          <a:p>
            <a:pPr marL="609584" lvl="0" indent="-457188" algn="l" rtl="0">
              <a:lnSpc>
                <a:spcPct val="90000"/>
              </a:lnSpc>
              <a:spcBef>
                <a:spcPts val="0"/>
              </a:spcBef>
              <a:spcAft>
                <a:spcPts val="0"/>
              </a:spcAft>
              <a:buClr>
                <a:srgbClr val="FFFFFF"/>
              </a:buClr>
              <a:buSzPts val="1800"/>
              <a:buFont typeface="Times New Roman"/>
              <a:buChar char="•"/>
            </a:pPr>
            <a:r>
              <a:rPr lang="en-US" sz="2400">
                <a:solidFill>
                  <a:srgbClr val="FFFFFF"/>
                </a:solidFill>
                <a:latin typeface="Times New Roman"/>
                <a:ea typeface="Times New Roman"/>
                <a:cs typeface="Times New Roman"/>
                <a:sym typeface="Times New Roman"/>
              </a:rPr>
              <a:t>Python 3.5.2</a:t>
            </a:r>
            <a:endParaRPr sz="2400">
              <a:solidFill>
                <a:srgbClr val="FFFFFF"/>
              </a:solidFill>
              <a:latin typeface="Times New Roman"/>
              <a:ea typeface="Times New Roman"/>
              <a:cs typeface="Times New Roman"/>
              <a:sym typeface="Times New Roman"/>
            </a:endParaRPr>
          </a:p>
          <a:p>
            <a:pPr marL="609584" lvl="0" indent="-457188" algn="l" rtl="0">
              <a:lnSpc>
                <a:spcPct val="90000"/>
              </a:lnSpc>
              <a:spcBef>
                <a:spcPts val="0"/>
              </a:spcBef>
              <a:spcAft>
                <a:spcPts val="0"/>
              </a:spcAft>
              <a:buClr>
                <a:srgbClr val="FFFFFF"/>
              </a:buClr>
              <a:buSzPts val="1800"/>
              <a:buFont typeface="Times New Roman"/>
              <a:buChar char="•"/>
            </a:pPr>
            <a:r>
              <a:rPr lang="en-US" sz="2400">
                <a:solidFill>
                  <a:srgbClr val="FFFFFF"/>
                </a:solidFill>
                <a:latin typeface="Times New Roman"/>
                <a:ea typeface="Times New Roman"/>
                <a:cs typeface="Times New Roman"/>
                <a:sym typeface="Times New Roman"/>
              </a:rPr>
              <a:t>Opencv(CV2) 4.2.0</a:t>
            </a:r>
            <a:endParaRPr sz="2400">
              <a:solidFill>
                <a:srgbClr val="FFFFFF"/>
              </a:solidFill>
              <a:latin typeface="Times New Roman"/>
              <a:ea typeface="Times New Roman"/>
              <a:cs typeface="Times New Roman"/>
              <a:sym typeface="Times New Roman"/>
            </a:endParaRPr>
          </a:p>
          <a:p>
            <a:pPr marL="609584" lvl="0" indent="-457188" algn="l" rtl="0">
              <a:lnSpc>
                <a:spcPct val="90000"/>
              </a:lnSpc>
              <a:spcBef>
                <a:spcPts val="0"/>
              </a:spcBef>
              <a:spcAft>
                <a:spcPts val="0"/>
              </a:spcAft>
              <a:buClr>
                <a:srgbClr val="FFFFFF"/>
              </a:buClr>
              <a:buSzPts val="1800"/>
              <a:buFont typeface="Times New Roman"/>
              <a:buChar char="•"/>
            </a:pPr>
            <a:r>
              <a:rPr lang="en-US" sz="2400">
                <a:solidFill>
                  <a:srgbClr val="FFFFFF"/>
                </a:solidFill>
                <a:latin typeface="Times New Roman"/>
                <a:ea typeface="Times New Roman"/>
                <a:cs typeface="Times New Roman"/>
                <a:sym typeface="Times New Roman"/>
              </a:rPr>
              <a:t>Numpy 1.14.5</a:t>
            </a:r>
            <a:endParaRPr sz="2400">
              <a:solidFill>
                <a:srgbClr val="FFFFFF"/>
              </a:solidFill>
              <a:latin typeface="Times New Roman"/>
              <a:ea typeface="Times New Roman"/>
              <a:cs typeface="Times New Roman"/>
              <a:sym typeface="Times New Roman"/>
            </a:endParaRPr>
          </a:p>
          <a:p>
            <a:pPr marL="609584" lvl="0" indent="-457188" algn="l" rtl="0">
              <a:lnSpc>
                <a:spcPct val="90000"/>
              </a:lnSpc>
              <a:spcBef>
                <a:spcPts val="0"/>
              </a:spcBef>
              <a:spcAft>
                <a:spcPts val="0"/>
              </a:spcAft>
              <a:buClr>
                <a:srgbClr val="FFFFFF"/>
              </a:buClr>
              <a:buSzPts val="1800"/>
              <a:buFont typeface="Times New Roman"/>
              <a:buChar char="•"/>
            </a:pPr>
            <a:r>
              <a:rPr lang="en-US" sz="2400">
                <a:solidFill>
                  <a:srgbClr val="FFFFFF"/>
                </a:solidFill>
                <a:latin typeface="Times New Roman"/>
                <a:ea typeface="Times New Roman"/>
                <a:cs typeface="Times New Roman"/>
                <a:sym typeface="Times New Roman"/>
              </a:rPr>
              <a:t>For</a:t>
            </a:r>
            <a:r>
              <a:rPr lang="en-US" sz="2400" b="1">
                <a:solidFill>
                  <a:srgbClr val="FFFFFF"/>
                </a:solidFill>
                <a:latin typeface="Times New Roman"/>
                <a:ea typeface="Times New Roman"/>
                <a:cs typeface="Times New Roman"/>
                <a:sym typeface="Times New Roman"/>
              </a:rPr>
              <a:t> </a:t>
            </a:r>
            <a:r>
              <a:rPr lang="en-US" sz="2400">
                <a:solidFill>
                  <a:srgbClr val="FFFFFF"/>
                </a:solidFill>
                <a:latin typeface="Times New Roman"/>
                <a:ea typeface="Times New Roman"/>
                <a:cs typeface="Times New Roman"/>
                <a:sym typeface="Times New Roman"/>
              </a:rPr>
              <a:t>human detection:</a:t>
            </a:r>
            <a:r>
              <a:rPr lang="en-US" sz="2400" b="1">
                <a:solidFill>
                  <a:srgbClr val="FFFFFF"/>
                </a:solidFill>
                <a:latin typeface="Times New Roman"/>
                <a:ea typeface="Times New Roman"/>
                <a:cs typeface="Times New Roman"/>
                <a:sym typeface="Times New Roman"/>
              </a:rPr>
              <a:t> </a:t>
            </a:r>
            <a:r>
              <a:rPr lang="en-US">
                <a:solidFill>
                  <a:srgbClr val="FFFFFF"/>
                </a:solidFill>
                <a:latin typeface="Times New Roman"/>
                <a:ea typeface="Times New Roman"/>
                <a:cs typeface="Times New Roman"/>
                <a:sym typeface="Times New Roman"/>
              </a:rPr>
              <a:t>YOLO</a:t>
            </a:r>
            <a:r>
              <a:rPr lang="en-US" sz="2400">
                <a:solidFill>
                  <a:srgbClr val="FFFFFF"/>
                </a:solidFill>
                <a:latin typeface="Times New Roman"/>
                <a:ea typeface="Times New Roman"/>
                <a:cs typeface="Times New Roman"/>
                <a:sym typeface="Times New Roman"/>
              </a:rPr>
              <a:t>v3.weights, </a:t>
            </a:r>
            <a:r>
              <a:rPr lang="en-US">
                <a:solidFill>
                  <a:srgbClr val="FFFFFF"/>
                </a:solidFill>
                <a:latin typeface="Times New Roman"/>
                <a:ea typeface="Times New Roman"/>
                <a:cs typeface="Times New Roman"/>
                <a:sym typeface="Times New Roman"/>
              </a:rPr>
              <a:t>YOLOv</a:t>
            </a:r>
            <a:r>
              <a:rPr lang="en-US" sz="2400">
                <a:solidFill>
                  <a:srgbClr val="FFFFFF"/>
                </a:solidFill>
                <a:latin typeface="Times New Roman"/>
                <a:ea typeface="Times New Roman"/>
                <a:cs typeface="Times New Roman"/>
                <a:sym typeface="Times New Roman"/>
              </a:rPr>
              <a:t>3.cfg files</a:t>
            </a:r>
            <a:endParaRPr sz="2400">
              <a:solidFill>
                <a:srgbClr val="FFFFFF"/>
              </a:solidFill>
              <a:latin typeface="Times New Roman"/>
              <a:ea typeface="Times New Roman"/>
              <a:cs typeface="Times New Roman"/>
              <a:sym typeface="Times New Roman"/>
            </a:endParaRPr>
          </a:p>
          <a:p>
            <a:pPr marL="609584" lvl="0" indent="-457188" algn="l" rtl="0">
              <a:lnSpc>
                <a:spcPct val="90000"/>
              </a:lnSpc>
              <a:spcBef>
                <a:spcPts val="0"/>
              </a:spcBef>
              <a:spcAft>
                <a:spcPts val="0"/>
              </a:spcAft>
              <a:buClr>
                <a:srgbClr val="FFFFFF"/>
              </a:buClr>
              <a:buSzPts val="1800"/>
              <a:buFont typeface="Times New Roman"/>
              <a:buChar char="•"/>
            </a:pPr>
            <a:r>
              <a:rPr lang="en-US" sz="2400">
                <a:solidFill>
                  <a:srgbClr val="FFFFFF"/>
                </a:solidFill>
                <a:latin typeface="Times New Roman"/>
                <a:ea typeface="Times New Roman"/>
                <a:cs typeface="Times New Roman"/>
                <a:sym typeface="Times New Roman"/>
              </a:rPr>
              <a:t>For running: Good GPU, for faster results. We have tried it on CPU.</a:t>
            </a:r>
            <a:endParaRPr sz="2400">
              <a:solidFill>
                <a:srgbClr val="FFFFFF"/>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100"/>
              <a:buNone/>
            </a:pPr>
            <a:endParaRPr>
              <a:solidFill>
                <a:srgbClr val="FFFFFF"/>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100"/>
              <a:buNone/>
            </a:pPr>
            <a:endParaRPr>
              <a:solidFill>
                <a:srgbClr val="FFFFFF"/>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100"/>
              <a:buNone/>
            </a:pPr>
            <a:r>
              <a:rPr lang="en-US" sz="2400">
                <a:solidFill>
                  <a:srgbClr val="FFFFFF"/>
                </a:solidFill>
                <a:latin typeface="Times New Roman"/>
                <a:ea typeface="Times New Roman"/>
                <a:cs typeface="Times New Roman"/>
                <a:sym typeface="Times New Roman"/>
              </a:rPr>
              <a:t>Hardware requirements include:</a:t>
            </a:r>
            <a:endParaRPr sz="2400">
              <a:solidFill>
                <a:srgbClr val="FFFFFF"/>
              </a:solidFill>
              <a:latin typeface="Times New Roman"/>
              <a:ea typeface="Times New Roman"/>
              <a:cs typeface="Times New Roman"/>
              <a:sym typeface="Times New Roman"/>
            </a:endParaRPr>
          </a:p>
          <a:p>
            <a:pPr marL="609585" lvl="0" indent="-457188" algn="l" rtl="0">
              <a:lnSpc>
                <a:spcPct val="90000"/>
              </a:lnSpc>
              <a:spcBef>
                <a:spcPts val="0"/>
              </a:spcBef>
              <a:spcAft>
                <a:spcPts val="0"/>
              </a:spcAft>
              <a:buClr>
                <a:srgbClr val="FFFFFF"/>
              </a:buClr>
              <a:buSzPts val="1800"/>
              <a:buFont typeface="Times New Roman"/>
              <a:buChar char="•"/>
            </a:pPr>
            <a:r>
              <a:rPr lang="en-US" sz="2400">
                <a:solidFill>
                  <a:srgbClr val="FFFFFF"/>
                </a:solidFill>
                <a:latin typeface="Times New Roman"/>
                <a:ea typeface="Times New Roman"/>
                <a:cs typeface="Times New Roman"/>
                <a:sym typeface="Times New Roman"/>
              </a:rPr>
              <a:t>Camera</a:t>
            </a:r>
            <a:endParaRPr sz="2400">
              <a:solidFill>
                <a:srgbClr val="FFFFFF"/>
              </a:solidFill>
              <a:latin typeface="Times New Roman"/>
              <a:ea typeface="Times New Roman"/>
              <a:cs typeface="Times New Roman"/>
              <a:sym typeface="Times New Roman"/>
            </a:endParaRPr>
          </a:p>
          <a:p>
            <a:pPr marL="609585" lvl="0" indent="-457188" algn="l" rtl="0">
              <a:lnSpc>
                <a:spcPct val="90000"/>
              </a:lnSpc>
              <a:spcBef>
                <a:spcPts val="0"/>
              </a:spcBef>
              <a:spcAft>
                <a:spcPts val="1600"/>
              </a:spcAft>
              <a:buClr>
                <a:srgbClr val="FFFFFF"/>
              </a:buClr>
              <a:buSzPts val="1800"/>
              <a:buFont typeface="Times New Roman"/>
              <a:buChar char="•"/>
            </a:pPr>
            <a:r>
              <a:rPr lang="en-US" sz="2400">
                <a:solidFill>
                  <a:srgbClr val="FFFFFF"/>
                </a:solidFill>
                <a:latin typeface="Times New Roman"/>
                <a:ea typeface="Times New Roman"/>
                <a:cs typeface="Times New Roman"/>
                <a:sym typeface="Times New Roman"/>
              </a:rPr>
              <a:t>24x7 running System for seamless tracking and to run python script</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ject Management Infographics by Slidesgo">
  <a:themeElements>
    <a:clrScheme name="Simple Light">
      <a:dk1>
        <a:srgbClr val="000000"/>
      </a:dk1>
      <a:lt1>
        <a:srgbClr val="FFFFFF"/>
      </a:lt1>
      <a:dk2>
        <a:srgbClr val="595959"/>
      </a:dk2>
      <a:lt2>
        <a:srgbClr val="EEEEEE"/>
      </a:lt2>
      <a:accent1>
        <a:srgbClr val="FBB831"/>
      </a:accent1>
      <a:accent2>
        <a:srgbClr val="FB8569"/>
      </a:accent2>
      <a:accent3>
        <a:srgbClr val="FB569C"/>
      </a:accent3>
      <a:accent4>
        <a:srgbClr val="E850E0"/>
      </a:accent4>
      <a:accent5>
        <a:srgbClr val="8225E2"/>
      </a:accent5>
      <a:accent6>
        <a:srgbClr val="9C27B0"/>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800</Words>
  <Application>Microsoft Office PowerPoint</Application>
  <PresentationFormat>Widescreen</PresentationFormat>
  <Paragraphs>94</Paragraphs>
  <Slides>21</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Arial</vt:lpstr>
      <vt:lpstr>Fira Sans Extra Condensed Medium</vt:lpstr>
      <vt:lpstr>Georgia</vt:lpstr>
      <vt:lpstr>Trebuchet MS</vt:lpstr>
      <vt:lpstr>Libre Baskerville</vt:lpstr>
      <vt:lpstr>Baskerville Old Face</vt:lpstr>
      <vt:lpstr>Calibri</vt:lpstr>
      <vt:lpstr>Roboto</vt:lpstr>
      <vt:lpstr>PT Serif</vt:lpstr>
      <vt:lpstr>Times New Roman</vt:lpstr>
      <vt:lpstr>Simple Dark</vt:lpstr>
      <vt:lpstr>Project Management Infographics by Slidesgo</vt:lpstr>
      <vt:lpstr>DOORI</vt:lpstr>
      <vt:lpstr>Project Guide</vt:lpstr>
      <vt:lpstr>Team Members</vt:lpstr>
      <vt:lpstr>Objective &amp; Problem Statement</vt:lpstr>
      <vt:lpstr>Existing work with limitations</vt:lpstr>
      <vt:lpstr>Proposed work</vt:lpstr>
      <vt:lpstr>Real Time Usage</vt:lpstr>
      <vt:lpstr>Future Improvements</vt:lpstr>
      <vt:lpstr>Hardware &amp; software requirements</vt:lpstr>
      <vt:lpstr>Project Management Infographics</vt:lpstr>
      <vt:lpstr>PowerPoint Presentation</vt:lpstr>
      <vt:lpstr>PowerPoint Presentation</vt:lpstr>
      <vt:lpstr>PowerPoint Presentation</vt:lpstr>
      <vt:lpstr>Performance</vt:lpstr>
      <vt:lpstr>Camera Perspective Transformation</vt:lpstr>
      <vt:lpstr>PowerPoint Presentation</vt:lpstr>
      <vt:lpstr>Code Flow</vt:lpstr>
      <vt:lpstr>PowerPoint Presentation</vt:lpstr>
      <vt:lpstr>Camera Calibration</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DOORI</dc:title>
  <cp:lastModifiedBy>VARDAAN</cp:lastModifiedBy>
  <cp:revision>8</cp:revision>
  <dcterms:modified xsi:type="dcterms:W3CDTF">2021-04-30T16:37:58Z</dcterms:modified>
</cp:coreProperties>
</file>